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sldIdLst>
    <p:sldId id="256" r:id="rId3"/>
    <p:sldId id="257" r:id="rId4"/>
    <p:sldId id="258" r:id="rId6"/>
    <p:sldId id="268" r:id="rId7"/>
    <p:sldId id="306" r:id="rId8"/>
    <p:sldId id="307" r:id="rId9"/>
    <p:sldId id="267" r:id="rId10"/>
    <p:sldId id="308" r:id="rId11"/>
    <p:sldId id="309" r:id="rId12"/>
    <p:sldId id="262" r:id="rId13"/>
    <p:sldId id="269" r:id="rId14"/>
    <p:sldId id="338" r:id="rId15"/>
    <p:sldId id="339" r:id="rId16"/>
    <p:sldId id="340" r:id="rId17"/>
    <p:sldId id="260" r:id="rId18"/>
    <p:sldId id="266" r:id="rId19"/>
    <p:sldId id="265" r:id="rId20"/>
    <p:sldId id="341" r:id="rId21"/>
    <p:sldId id="281" r:id="rId22"/>
    <p:sldId id="342" r:id="rId23"/>
    <p:sldId id="261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2A8EC"/>
    <a:srgbClr val="A7E3FF"/>
    <a:srgbClr val="D2ECFB"/>
    <a:srgbClr val="74CDEE"/>
    <a:srgbClr val="578BFF"/>
    <a:srgbClr val="4A7DFF"/>
    <a:srgbClr val="0E4D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09" autoAdjust="0"/>
    <p:restoredTop sz="94660"/>
  </p:normalViewPr>
  <p:slideViewPr>
    <p:cSldViewPr snapToGrid="0">
      <p:cViewPr varScale="1">
        <p:scale>
          <a:sx n="80" d="100"/>
          <a:sy n="80" d="100"/>
        </p:scale>
        <p:origin x="135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6945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 userDrawn="1"/>
        </p:nvGrpSpPr>
        <p:grpSpPr>
          <a:xfrm>
            <a:off x="6956612" y="0"/>
            <a:ext cx="5235389" cy="1165412"/>
            <a:chOff x="7365188" y="0"/>
            <a:chExt cx="4826812" cy="1222371"/>
          </a:xfrm>
        </p:grpSpPr>
        <p:pic>
          <p:nvPicPr>
            <p:cNvPr id="7" name="图片 6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53013" b="7108"/>
            <a:stretch>
              <a:fillRect/>
            </a:stretch>
          </p:blipFill>
          <p:spPr>
            <a:xfrm flipH="1">
              <a:off x="7470588" y="0"/>
              <a:ext cx="4721412" cy="1222371"/>
            </a:xfrm>
            <a:prstGeom prst="rect">
              <a:avLst/>
            </a:prstGeom>
          </p:spPr>
        </p:pic>
        <p:sp>
          <p:nvSpPr>
            <p:cNvPr id="8" name="矩形 7"/>
            <p:cNvSpPr/>
            <p:nvPr userDrawn="1"/>
          </p:nvSpPr>
          <p:spPr>
            <a:xfrm flipH="1">
              <a:off x="7365188" y="0"/>
              <a:ext cx="2145546" cy="1123576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66EC6-0BEE-47FE-8DC7-3EE8EB68743D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8F2E6-DB73-4EE6-A6CE-36911A07101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6" Type="http://schemas.openxmlformats.org/officeDocument/2006/relationships/slideLayout" Target="../slideLayouts/slideLayout2.xml"/><Relationship Id="rId15" Type="http://schemas.openxmlformats.org/officeDocument/2006/relationships/tags" Target="../tags/tag14.xml"/><Relationship Id="rId14" Type="http://schemas.openxmlformats.org/officeDocument/2006/relationships/tags" Target="../tags/tag13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8.png"/><Relationship Id="rId1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2.pn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3398670" y="2547919"/>
            <a:ext cx="8821270" cy="4712447"/>
            <a:chOff x="0" y="1684692"/>
            <a:chExt cx="9717741" cy="449796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77" b="7108"/>
            <a:stretch>
              <a:fillRect/>
            </a:stretch>
          </p:blipFill>
          <p:spPr>
            <a:xfrm>
              <a:off x="0" y="1684692"/>
              <a:ext cx="9472706" cy="449796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7354152" y="2898588"/>
              <a:ext cx="2363589" cy="2976283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890270" y="1432560"/>
            <a:ext cx="9069070" cy="11169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6665" spc="300" dirty="0">
                <a:effectLst>
                  <a:outerShdw dist="50800" dir="2700000" algn="tl" rotWithShape="0">
                    <a:srgbClr val="74CDEE"/>
                  </a:outerShdw>
                </a:effectLst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思源牙科医院管理系统</a:t>
            </a:r>
            <a:endParaRPr lang="zh-CN" altLang="en-US" sz="6665" spc="300" dirty="0">
              <a:effectLst>
                <a:outerShdw dist="50800" dir="2700000" algn="tl" rotWithShape="0">
                  <a:srgbClr val="74CDEE"/>
                </a:outerShdw>
              </a:effectLst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843915" y="3908425"/>
            <a:ext cx="1009015" cy="895985"/>
            <a:chOff x="891974" y="4415843"/>
            <a:chExt cx="450443" cy="450443"/>
          </a:xfrm>
          <a:solidFill>
            <a:schemeClr val="tx1">
              <a:lumMod val="75000"/>
              <a:lumOff val="25000"/>
            </a:schemeClr>
          </a:solidFill>
        </p:grpSpPr>
        <p:sp>
          <p:nvSpPr>
            <p:cNvPr id="25" name="椭圆 24"/>
            <p:cNvSpPr/>
            <p:nvPr/>
          </p:nvSpPr>
          <p:spPr>
            <a:xfrm>
              <a:off x="891974" y="4415843"/>
              <a:ext cx="450443" cy="450443"/>
            </a:xfrm>
            <a:prstGeom prst="ellipse">
              <a:avLst/>
            </a:prstGeom>
            <a:noFill/>
            <a:ln>
              <a:solidFill>
                <a:srgbClr val="74C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  <p:sp>
          <p:nvSpPr>
            <p:cNvPr id="26" name="椭圆 39"/>
            <p:cNvSpPr/>
            <p:nvPr/>
          </p:nvSpPr>
          <p:spPr>
            <a:xfrm>
              <a:off x="993275" y="4502064"/>
              <a:ext cx="247839" cy="278000"/>
            </a:xfrm>
            <a:custGeom>
              <a:avLst/>
              <a:gdLst>
                <a:gd name="connsiteX0" fmla="*/ 199932 w 300038"/>
                <a:gd name="connsiteY0" fmla="*/ 273051 h 336551"/>
                <a:gd name="connsiteX1" fmla="*/ 192088 w 300038"/>
                <a:gd name="connsiteY1" fmla="*/ 280989 h 336551"/>
                <a:gd name="connsiteX2" fmla="*/ 192088 w 300038"/>
                <a:gd name="connsiteY2" fmla="*/ 306124 h 336551"/>
                <a:gd name="connsiteX3" fmla="*/ 199932 w 300038"/>
                <a:gd name="connsiteY3" fmla="*/ 312739 h 336551"/>
                <a:gd name="connsiteX4" fmla="*/ 250919 w 300038"/>
                <a:gd name="connsiteY4" fmla="*/ 312739 h 336551"/>
                <a:gd name="connsiteX5" fmla="*/ 258763 w 300038"/>
                <a:gd name="connsiteY5" fmla="*/ 306124 h 336551"/>
                <a:gd name="connsiteX6" fmla="*/ 258763 w 300038"/>
                <a:gd name="connsiteY6" fmla="*/ 280989 h 336551"/>
                <a:gd name="connsiteX7" fmla="*/ 250919 w 300038"/>
                <a:gd name="connsiteY7" fmla="*/ 273051 h 336551"/>
                <a:gd name="connsiteX8" fmla="*/ 199932 w 300038"/>
                <a:gd name="connsiteY8" fmla="*/ 273051 h 336551"/>
                <a:gd name="connsiteX9" fmla="*/ 101328 w 300038"/>
                <a:gd name="connsiteY9" fmla="*/ 196851 h 336551"/>
                <a:gd name="connsiteX10" fmla="*/ 107908 w 300038"/>
                <a:gd name="connsiteY10" fmla="*/ 196851 h 336551"/>
                <a:gd name="connsiteX11" fmla="*/ 111856 w 300038"/>
                <a:gd name="connsiteY11" fmla="*/ 202123 h 336551"/>
                <a:gd name="connsiteX12" fmla="*/ 128964 w 300038"/>
                <a:gd name="connsiteY12" fmla="*/ 248250 h 336551"/>
                <a:gd name="connsiteX13" fmla="*/ 131595 w 300038"/>
                <a:gd name="connsiteY13" fmla="*/ 239025 h 336551"/>
                <a:gd name="connsiteX14" fmla="*/ 126332 w 300038"/>
                <a:gd name="connsiteY14" fmla="*/ 225845 h 336551"/>
                <a:gd name="connsiteX15" fmla="*/ 127648 w 300038"/>
                <a:gd name="connsiteY15" fmla="*/ 217938 h 336551"/>
                <a:gd name="connsiteX16" fmla="*/ 132911 w 300038"/>
                <a:gd name="connsiteY16" fmla="*/ 215302 h 336551"/>
                <a:gd name="connsiteX17" fmla="*/ 167126 w 300038"/>
                <a:gd name="connsiteY17" fmla="*/ 215302 h 336551"/>
                <a:gd name="connsiteX18" fmla="*/ 172390 w 300038"/>
                <a:gd name="connsiteY18" fmla="*/ 217938 h 336551"/>
                <a:gd name="connsiteX19" fmla="*/ 173706 w 300038"/>
                <a:gd name="connsiteY19" fmla="*/ 225845 h 336551"/>
                <a:gd name="connsiteX20" fmla="*/ 168442 w 300038"/>
                <a:gd name="connsiteY20" fmla="*/ 239025 h 336551"/>
                <a:gd name="connsiteX21" fmla="*/ 171074 w 300038"/>
                <a:gd name="connsiteY21" fmla="*/ 248250 h 336551"/>
                <a:gd name="connsiteX22" fmla="*/ 188182 w 300038"/>
                <a:gd name="connsiteY22" fmla="*/ 202123 h 336551"/>
                <a:gd name="connsiteX23" fmla="*/ 192130 w 300038"/>
                <a:gd name="connsiteY23" fmla="*/ 196851 h 336551"/>
                <a:gd name="connsiteX24" fmla="*/ 198710 w 300038"/>
                <a:gd name="connsiteY24" fmla="*/ 196851 h 336551"/>
                <a:gd name="connsiteX25" fmla="*/ 265823 w 300038"/>
                <a:gd name="connsiteY25" fmla="*/ 224527 h 336551"/>
                <a:gd name="connsiteX26" fmla="*/ 300038 w 300038"/>
                <a:gd name="connsiteY26" fmla="*/ 274609 h 336551"/>
                <a:gd name="connsiteX27" fmla="*/ 300038 w 300038"/>
                <a:gd name="connsiteY27" fmla="*/ 328643 h 336551"/>
                <a:gd name="connsiteX28" fmla="*/ 292142 w 300038"/>
                <a:gd name="connsiteY28" fmla="*/ 336551 h 336551"/>
                <a:gd name="connsiteX29" fmla="*/ 7896 w 300038"/>
                <a:gd name="connsiteY29" fmla="*/ 336551 h 336551"/>
                <a:gd name="connsiteX30" fmla="*/ 0 w 300038"/>
                <a:gd name="connsiteY30" fmla="*/ 328643 h 336551"/>
                <a:gd name="connsiteX31" fmla="*/ 0 w 300038"/>
                <a:gd name="connsiteY31" fmla="*/ 274609 h 336551"/>
                <a:gd name="connsiteX32" fmla="*/ 34215 w 300038"/>
                <a:gd name="connsiteY32" fmla="*/ 224527 h 336551"/>
                <a:gd name="connsiteX33" fmla="*/ 101328 w 300038"/>
                <a:gd name="connsiteY33" fmla="*/ 196851 h 336551"/>
                <a:gd name="connsiteX34" fmla="*/ 155328 w 300038"/>
                <a:gd name="connsiteY34" fmla="*/ 0 h 336551"/>
                <a:gd name="connsiteX35" fmla="*/ 201775 w 300038"/>
                <a:gd name="connsiteY35" fmla="*/ 15854 h 336551"/>
                <a:gd name="connsiteX36" fmla="*/ 223008 w 300038"/>
                <a:gd name="connsiteY36" fmla="*/ 79268 h 336551"/>
                <a:gd name="connsiteX37" fmla="*/ 224335 w 300038"/>
                <a:gd name="connsiteY37" fmla="*/ 93801 h 336551"/>
                <a:gd name="connsiteX38" fmla="*/ 229643 w 300038"/>
                <a:gd name="connsiteY38" fmla="*/ 100407 h 336551"/>
                <a:gd name="connsiteX39" fmla="*/ 232297 w 300038"/>
                <a:gd name="connsiteY39" fmla="*/ 125508 h 336551"/>
                <a:gd name="connsiteX40" fmla="*/ 208410 w 300038"/>
                <a:gd name="connsiteY40" fmla="*/ 151931 h 336551"/>
                <a:gd name="connsiteX41" fmla="*/ 185850 w 300038"/>
                <a:gd name="connsiteY41" fmla="*/ 183639 h 336551"/>
                <a:gd name="connsiteX42" fmla="*/ 172579 w 300038"/>
                <a:gd name="connsiteY42" fmla="*/ 192887 h 336551"/>
                <a:gd name="connsiteX43" fmla="*/ 150019 w 300038"/>
                <a:gd name="connsiteY43" fmla="*/ 196850 h 336551"/>
                <a:gd name="connsiteX44" fmla="*/ 127459 w 300038"/>
                <a:gd name="connsiteY44" fmla="*/ 192887 h 336551"/>
                <a:gd name="connsiteX45" fmla="*/ 114189 w 300038"/>
                <a:gd name="connsiteY45" fmla="*/ 183639 h 336551"/>
                <a:gd name="connsiteX46" fmla="*/ 91629 w 300038"/>
                <a:gd name="connsiteY46" fmla="*/ 151931 h 336551"/>
                <a:gd name="connsiteX47" fmla="*/ 67742 w 300038"/>
                <a:gd name="connsiteY47" fmla="*/ 125508 h 336551"/>
                <a:gd name="connsiteX48" fmla="*/ 70396 w 300038"/>
                <a:gd name="connsiteY48" fmla="*/ 100407 h 336551"/>
                <a:gd name="connsiteX49" fmla="*/ 75704 w 300038"/>
                <a:gd name="connsiteY49" fmla="*/ 93801 h 336551"/>
                <a:gd name="connsiteX50" fmla="*/ 77031 w 300038"/>
                <a:gd name="connsiteY50" fmla="*/ 85874 h 336551"/>
                <a:gd name="connsiteX51" fmla="*/ 74377 w 300038"/>
                <a:gd name="connsiteY51" fmla="*/ 50203 h 336551"/>
                <a:gd name="connsiteX52" fmla="*/ 103572 w 300038"/>
                <a:gd name="connsiteY52" fmla="*/ 27744 h 336551"/>
                <a:gd name="connsiteX53" fmla="*/ 119497 w 300038"/>
                <a:gd name="connsiteY53" fmla="*/ 10569 h 336551"/>
                <a:gd name="connsiteX54" fmla="*/ 155328 w 300038"/>
                <a:gd name="connsiteY54" fmla="*/ 0 h 336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</a:cxnLst>
              <a:rect l="l" t="t" r="r" b="b"/>
              <a:pathLst>
                <a:path w="300038" h="336551">
                  <a:moveTo>
                    <a:pt x="199932" y="273051"/>
                  </a:moveTo>
                  <a:cubicBezTo>
                    <a:pt x="194703" y="273051"/>
                    <a:pt x="192088" y="277020"/>
                    <a:pt x="192088" y="280989"/>
                  </a:cubicBezTo>
                  <a:cubicBezTo>
                    <a:pt x="192088" y="306124"/>
                    <a:pt x="192088" y="306124"/>
                    <a:pt x="192088" y="306124"/>
                  </a:cubicBezTo>
                  <a:cubicBezTo>
                    <a:pt x="192088" y="310093"/>
                    <a:pt x="194703" y="312739"/>
                    <a:pt x="199932" y="312739"/>
                  </a:cubicBezTo>
                  <a:cubicBezTo>
                    <a:pt x="250919" y="312739"/>
                    <a:pt x="250919" y="312739"/>
                    <a:pt x="250919" y="312739"/>
                  </a:cubicBezTo>
                  <a:cubicBezTo>
                    <a:pt x="254841" y="312739"/>
                    <a:pt x="258763" y="310093"/>
                    <a:pt x="258763" y="306124"/>
                  </a:cubicBezTo>
                  <a:lnTo>
                    <a:pt x="258763" y="280989"/>
                  </a:lnTo>
                  <a:cubicBezTo>
                    <a:pt x="258763" y="277020"/>
                    <a:pt x="254841" y="273051"/>
                    <a:pt x="250919" y="273051"/>
                  </a:cubicBezTo>
                  <a:cubicBezTo>
                    <a:pt x="199932" y="273051"/>
                    <a:pt x="199932" y="273051"/>
                    <a:pt x="199932" y="273051"/>
                  </a:cubicBezTo>
                  <a:close/>
                  <a:moveTo>
                    <a:pt x="101328" y="196851"/>
                  </a:moveTo>
                  <a:cubicBezTo>
                    <a:pt x="103960" y="196851"/>
                    <a:pt x="105276" y="196851"/>
                    <a:pt x="107908" y="196851"/>
                  </a:cubicBezTo>
                  <a:cubicBezTo>
                    <a:pt x="109224" y="198169"/>
                    <a:pt x="110540" y="199487"/>
                    <a:pt x="111856" y="202123"/>
                  </a:cubicBezTo>
                  <a:cubicBezTo>
                    <a:pt x="128964" y="248250"/>
                    <a:pt x="128964" y="248250"/>
                    <a:pt x="128964" y="248250"/>
                  </a:cubicBezTo>
                  <a:cubicBezTo>
                    <a:pt x="131595" y="239025"/>
                    <a:pt x="131595" y="239025"/>
                    <a:pt x="131595" y="239025"/>
                  </a:cubicBezTo>
                  <a:cubicBezTo>
                    <a:pt x="126332" y="225845"/>
                    <a:pt x="126332" y="225845"/>
                    <a:pt x="126332" y="225845"/>
                  </a:cubicBezTo>
                  <a:cubicBezTo>
                    <a:pt x="125016" y="223209"/>
                    <a:pt x="126332" y="220574"/>
                    <a:pt x="127648" y="217938"/>
                  </a:cubicBezTo>
                  <a:cubicBezTo>
                    <a:pt x="128964" y="216620"/>
                    <a:pt x="131595" y="215302"/>
                    <a:pt x="132911" y="215302"/>
                  </a:cubicBezTo>
                  <a:cubicBezTo>
                    <a:pt x="167126" y="215302"/>
                    <a:pt x="167126" y="215302"/>
                    <a:pt x="167126" y="215302"/>
                  </a:cubicBezTo>
                  <a:cubicBezTo>
                    <a:pt x="168442" y="215302"/>
                    <a:pt x="171074" y="216620"/>
                    <a:pt x="172390" y="217938"/>
                  </a:cubicBezTo>
                  <a:cubicBezTo>
                    <a:pt x="173706" y="220574"/>
                    <a:pt x="175022" y="223209"/>
                    <a:pt x="173706" y="225845"/>
                  </a:cubicBezTo>
                  <a:cubicBezTo>
                    <a:pt x="168442" y="239025"/>
                    <a:pt x="168442" y="239025"/>
                    <a:pt x="168442" y="239025"/>
                  </a:cubicBezTo>
                  <a:cubicBezTo>
                    <a:pt x="171074" y="248250"/>
                    <a:pt x="171074" y="248250"/>
                    <a:pt x="171074" y="248250"/>
                  </a:cubicBezTo>
                  <a:cubicBezTo>
                    <a:pt x="188182" y="202123"/>
                    <a:pt x="188182" y="202123"/>
                    <a:pt x="188182" y="202123"/>
                  </a:cubicBezTo>
                  <a:cubicBezTo>
                    <a:pt x="189498" y="199487"/>
                    <a:pt x="190814" y="198169"/>
                    <a:pt x="192130" y="196851"/>
                  </a:cubicBezTo>
                  <a:cubicBezTo>
                    <a:pt x="194762" y="196851"/>
                    <a:pt x="196078" y="196851"/>
                    <a:pt x="198710" y="196851"/>
                  </a:cubicBezTo>
                  <a:cubicBezTo>
                    <a:pt x="265823" y="224527"/>
                    <a:pt x="265823" y="224527"/>
                    <a:pt x="265823" y="224527"/>
                  </a:cubicBezTo>
                  <a:cubicBezTo>
                    <a:pt x="286879" y="232435"/>
                    <a:pt x="300038" y="252204"/>
                    <a:pt x="300038" y="274609"/>
                  </a:cubicBezTo>
                  <a:cubicBezTo>
                    <a:pt x="300038" y="328643"/>
                    <a:pt x="300038" y="328643"/>
                    <a:pt x="300038" y="328643"/>
                  </a:cubicBezTo>
                  <a:cubicBezTo>
                    <a:pt x="300038" y="332597"/>
                    <a:pt x="296090" y="336551"/>
                    <a:pt x="292142" y="336551"/>
                  </a:cubicBezTo>
                  <a:cubicBezTo>
                    <a:pt x="7896" y="336551"/>
                    <a:pt x="7896" y="336551"/>
                    <a:pt x="7896" y="336551"/>
                  </a:cubicBezTo>
                  <a:cubicBezTo>
                    <a:pt x="3948" y="336551"/>
                    <a:pt x="0" y="332597"/>
                    <a:pt x="0" y="328643"/>
                  </a:cubicBezTo>
                  <a:cubicBezTo>
                    <a:pt x="0" y="274609"/>
                    <a:pt x="0" y="274609"/>
                    <a:pt x="0" y="274609"/>
                  </a:cubicBezTo>
                  <a:cubicBezTo>
                    <a:pt x="0" y="252204"/>
                    <a:pt x="13159" y="232435"/>
                    <a:pt x="34215" y="224527"/>
                  </a:cubicBezTo>
                  <a:cubicBezTo>
                    <a:pt x="101328" y="196851"/>
                    <a:pt x="101328" y="196851"/>
                    <a:pt x="101328" y="196851"/>
                  </a:cubicBezTo>
                  <a:close/>
                  <a:moveTo>
                    <a:pt x="155328" y="0"/>
                  </a:moveTo>
                  <a:cubicBezTo>
                    <a:pt x="171252" y="0"/>
                    <a:pt x="187177" y="5285"/>
                    <a:pt x="201775" y="15854"/>
                  </a:cubicBezTo>
                  <a:cubicBezTo>
                    <a:pt x="225662" y="34350"/>
                    <a:pt x="223008" y="72663"/>
                    <a:pt x="223008" y="79268"/>
                  </a:cubicBezTo>
                  <a:cubicBezTo>
                    <a:pt x="223008" y="84553"/>
                    <a:pt x="224335" y="89838"/>
                    <a:pt x="224335" y="93801"/>
                  </a:cubicBezTo>
                  <a:cubicBezTo>
                    <a:pt x="225662" y="95122"/>
                    <a:pt x="228316" y="96443"/>
                    <a:pt x="229643" y="100407"/>
                  </a:cubicBezTo>
                  <a:cubicBezTo>
                    <a:pt x="234951" y="107012"/>
                    <a:pt x="234951" y="114939"/>
                    <a:pt x="232297" y="125508"/>
                  </a:cubicBezTo>
                  <a:cubicBezTo>
                    <a:pt x="226989" y="146647"/>
                    <a:pt x="215045" y="150610"/>
                    <a:pt x="208410" y="151931"/>
                  </a:cubicBezTo>
                  <a:cubicBezTo>
                    <a:pt x="204429" y="159858"/>
                    <a:pt x="195139" y="175712"/>
                    <a:pt x="185850" y="183639"/>
                  </a:cubicBezTo>
                  <a:cubicBezTo>
                    <a:pt x="183196" y="187602"/>
                    <a:pt x="177888" y="190244"/>
                    <a:pt x="172579" y="192887"/>
                  </a:cubicBezTo>
                  <a:cubicBezTo>
                    <a:pt x="164617" y="195529"/>
                    <a:pt x="157982" y="196850"/>
                    <a:pt x="150019" y="196850"/>
                  </a:cubicBezTo>
                  <a:cubicBezTo>
                    <a:pt x="142057" y="196850"/>
                    <a:pt x="135422" y="195529"/>
                    <a:pt x="127459" y="192887"/>
                  </a:cubicBezTo>
                  <a:cubicBezTo>
                    <a:pt x="122151" y="190244"/>
                    <a:pt x="116843" y="187602"/>
                    <a:pt x="114189" y="183639"/>
                  </a:cubicBezTo>
                  <a:cubicBezTo>
                    <a:pt x="104900" y="175712"/>
                    <a:pt x="95610" y="159858"/>
                    <a:pt x="91629" y="151931"/>
                  </a:cubicBezTo>
                  <a:cubicBezTo>
                    <a:pt x="84994" y="150610"/>
                    <a:pt x="73050" y="146647"/>
                    <a:pt x="67742" y="125508"/>
                  </a:cubicBezTo>
                  <a:cubicBezTo>
                    <a:pt x="65088" y="114939"/>
                    <a:pt x="65088" y="107012"/>
                    <a:pt x="70396" y="100407"/>
                  </a:cubicBezTo>
                  <a:cubicBezTo>
                    <a:pt x="71723" y="96443"/>
                    <a:pt x="74377" y="95122"/>
                    <a:pt x="75704" y="93801"/>
                  </a:cubicBezTo>
                  <a:cubicBezTo>
                    <a:pt x="75704" y="91159"/>
                    <a:pt x="75704" y="88516"/>
                    <a:pt x="77031" y="85874"/>
                  </a:cubicBezTo>
                  <a:cubicBezTo>
                    <a:pt x="73050" y="80590"/>
                    <a:pt x="67742" y="68699"/>
                    <a:pt x="74377" y="50203"/>
                  </a:cubicBezTo>
                  <a:cubicBezTo>
                    <a:pt x="81013" y="30386"/>
                    <a:pt x="95610" y="27744"/>
                    <a:pt x="103572" y="27744"/>
                  </a:cubicBezTo>
                  <a:cubicBezTo>
                    <a:pt x="106227" y="22459"/>
                    <a:pt x="111535" y="17175"/>
                    <a:pt x="119497" y="10569"/>
                  </a:cubicBezTo>
                  <a:cubicBezTo>
                    <a:pt x="128786" y="3963"/>
                    <a:pt x="142057" y="0"/>
                    <a:pt x="155328" y="0"/>
                  </a:cubicBezTo>
                  <a:close/>
                </a:path>
              </a:pathLst>
            </a:custGeom>
            <a:grpFill/>
            <a:ln>
              <a:solidFill>
                <a:srgbClr val="74CDEE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endParaRP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647065" y="5179695"/>
            <a:ext cx="5247640" cy="10147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2000" dirty="0">
                <a:latin typeface="+mn-ea"/>
                <a:cs typeface="+mn-ea"/>
                <a:sym typeface="+mn-lt"/>
              </a:rPr>
              <a:t>第六组</a:t>
            </a:r>
            <a:r>
              <a:rPr lang="en-US" altLang="zh-CN" sz="2000" dirty="0">
                <a:latin typeface="+mn-ea"/>
                <a:cs typeface="+mn-ea"/>
                <a:sym typeface="+mn-lt"/>
              </a:rPr>
              <a:t> 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：</a:t>
            </a:r>
            <a:endParaRPr lang="en-US" altLang="zh-CN" sz="2000" dirty="0">
              <a:latin typeface="+mn-ea"/>
              <a:cs typeface="+mn-ea"/>
              <a:sym typeface="+mn-lt"/>
            </a:endParaRPr>
          </a:p>
          <a:p>
            <a:r>
              <a:rPr lang="zh-CN" altLang="en-US" sz="2000" dirty="0">
                <a:latin typeface="+mn-ea"/>
                <a:cs typeface="+mn-ea"/>
                <a:sym typeface="+mn-lt"/>
              </a:rPr>
              <a:t>丁佳阳</a:t>
            </a:r>
            <a:r>
              <a:rPr lang="en-US" altLang="zh-CN" sz="2000" dirty="0">
                <a:latin typeface="+mn-ea"/>
                <a:cs typeface="+mn-ea"/>
                <a:sym typeface="+mn-lt"/>
              </a:rPr>
              <a:t> 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罗丹宇</a:t>
            </a:r>
            <a:r>
              <a:rPr lang="en-US" altLang="zh-CN" sz="2000" dirty="0">
                <a:latin typeface="+mn-ea"/>
                <a:cs typeface="+mn-ea"/>
                <a:sym typeface="+mn-lt"/>
              </a:rPr>
              <a:t> </a:t>
            </a:r>
            <a:endParaRPr lang="en-US" altLang="zh-CN" sz="2000" dirty="0">
              <a:latin typeface="+mn-ea"/>
              <a:cs typeface="+mn-ea"/>
              <a:sym typeface="+mn-lt"/>
            </a:endParaRPr>
          </a:p>
          <a:p>
            <a:r>
              <a:rPr lang="zh-CN" altLang="en-US" sz="2000" dirty="0">
                <a:latin typeface="+mn-ea"/>
                <a:cs typeface="+mn-ea"/>
                <a:sym typeface="+mn-lt"/>
              </a:rPr>
              <a:t>倪申越</a:t>
            </a:r>
            <a:r>
              <a:rPr lang="en-US" altLang="zh-CN" sz="2000" dirty="0">
                <a:latin typeface="+mn-ea"/>
                <a:cs typeface="+mn-ea"/>
                <a:sym typeface="+mn-lt"/>
              </a:rPr>
              <a:t> </a:t>
            </a:r>
            <a:r>
              <a:rPr lang="zh-CN" altLang="en-US" sz="2000" dirty="0">
                <a:latin typeface="+mn-ea"/>
                <a:cs typeface="+mn-ea"/>
                <a:sym typeface="+mn-lt"/>
              </a:rPr>
              <a:t>游铭桢</a:t>
            </a:r>
            <a:endParaRPr lang="zh-CN" altLang="en-US" sz="2000" dirty="0">
              <a:latin typeface="+mn-ea"/>
              <a:cs typeface="+mn-ea"/>
              <a:sym typeface="+mn-l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3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450"/>
                            </p:stCondLst>
                            <p:childTnLst>
                              <p:par>
                                <p:cTn id="17" presetID="23" presetClass="entr" presetSubtype="528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2" grpId="2" bldLvl="0" animBg="1"/>
      <p:bldP spid="22" grpId="3" bldLvl="0" animBg="1"/>
      <p:bldP spid="3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1613647"/>
            <a:ext cx="12192000" cy="52443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28921" y="1187596"/>
            <a:ext cx="2447411" cy="1395211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en-US" altLang="zh-CN" sz="8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02</a:t>
            </a:r>
            <a:endParaRPr lang="zh-CN" altLang="en-US" sz="8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0" name="矩形 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SpPr/>
          <p:nvPr/>
        </p:nvSpPr>
        <p:spPr>
          <a:xfrm>
            <a:off x="632602" y="2424537"/>
            <a:ext cx="5040049" cy="1118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5335" dirty="0">
                <a:ln>
                  <a:solidFill>
                    <a:schemeClr val="tx1"/>
                  </a:solidFill>
                </a:ln>
                <a:solidFill>
                  <a:srgbClr val="D2ECFB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界面原型演示</a:t>
            </a:r>
            <a:endParaRPr lang="zh-CN" altLang="en-US" sz="5335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0" b="11983"/>
          <a:stretch>
            <a:fillRect/>
          </a:stretch>
        </p:blipFill>
        <p:spPr>
          <a:xfrm rot="16200000" flipH="1">
            <a:off x="2498537" y="871071"/>
            <a:ext cx="6858001" cy="51158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0485" y="111760"/>
            <a:ext cx="554164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界面原型演示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0" name="Rectangle 70"/>
          <p:cNvSpPr>
            <a:spLocks noChangeArrowheads="1"/>
          </p:cNvSpPr>
          <p:nvPr/>
        </p:nvSpPr>
        <p:spPr bwMode="auto">
          <a:xfrm>
            <a:off x="4076321" y="7061997"/>
            <a:ext cx="268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年度重点工作</a:t>
            </a:r>
            <a:endParaRPr lang="zh-CN" altLang="en-US" sz="2400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54" name="组合 53"/>
          <p:cNvGrpSpPr/>
          <p:nvPr/>
        </p:nvGrpSpPr>
        <p:grpSpPr>
          <a:xfrm>
            <a:off x="480060" y="1506220"/>
            <a:ext cx="11231245" cy="4657090"/>
            <a:chOff x="756" y="2372"/>
            <a:chExt cx="17687" cy="7334"/>
          </a:xfrm>
        </p:grpSpPr>
        <p:sp>
          <p:nvSpPr>
            <p:cNvPr id="5" name="Rectangle: Rounded Corners 25"/>
            <p:cNvSpPr/>
            <p:nvPr/>
          </p:nvSpPr>
          <p:spPr>
            <a:xfrm>
              <a:off x="9771" y="2372"/>
              <a:ext cx="8673" cy="7334"/>
            </a:xfrm>
            <a:prstGeom prst="roundRect">
              <a:avLst>
                <a:gd name="adj" fmla="val 6092"/>
              </a:avLst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" dist="12700" dir="2700000" algn="ctr" rotWithShape="0">
                <a:srgbClr val="000104">
                  <a:alpha val="1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" y="2372"/>
              <a:ext cx="15833" cy="7249"/>
              <a:chOff x="480059" y="1506454"/>
              <a:chExt cx="10053546" cy="2084569"/>
            </a:xfrm>
            <a:solidFill>
              <a:schemeClr val="bg1">
                <a:lumMod val="95000"/>
              </a:schemeClr>
            </a:solidFill>
          </p:grpSpPr>
          <p:sp>
            <p:nvSpPr>
              <p:cNvPr id="8" name="Rectangle: Rounded Corners 24"/>
              <p:cNvSpPr/>
              <p:nvPr/>
            </p:nvSpPr>
            <p:spPr>
              <a:xfrm>
                <a:off x="480059" y="1506454"/>
                <a:ext cx="5507131" cy="2084569"/>
              </a:xfrm>
              <a:prstGeom prst="roundRect">
                <a:avLst>
                  <a:gd name="adj" fmla="val 6092"/>
                </a:avLst>
              </a:prstGeom>
              <a:grpFill/>
              <a:ln w="12700" cap="flat" cmpd="sng" algn="ctr">
                <a:noFill/>
                <a:prstDash val="solid"/>
                <a:miter lim="800000"/>
              </a:ln>
              <a:effectLst>
                <a:outerShdw blurRad="25400" dist="12700" dir="2700000" algn="ctr" rotWithShape="0">
                  <a:srgbClr val="000104">
                    <a:alpha val="1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" name="TextBox 31"/>
              <p:cNvSpPr txBox="1"/>
              <p:nvPr/>
            </p:nvSpPr>
            <p:spPr>
              <a:xfrm>
                <a:off x="1658571" y="1677373"/>
                <a:ext cx="8875034" cy="20848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3B4550"/>
                    </a:solidFill>
                    <a:latin typeface="+mn-ea"/>
                  </a:rPr>
                  <a:t>①首先任何人都可以访问医院首页和各科室及医生的简介与排班</a:t>
                </a:r>
                <a:endParaRPr lang="zh-CN" altLang="en-US" sz="2400" b="1" dirty="0">
                  <a:solidFill>
                    <a:srgbClr val="3B4550"/>
                  </a:solidFill>
                  <a:latin typeface="+mn-ea"/>
                </a:endParaRPr>
              </a:p>
            </p:txBody>
          </p:sp>
          <p:sp>
            <p:nvSpPr>
              <p:cNvPr id="12" name="TextBox 47"/>
              <p:cNvSpPr txBox="1"/>
              <p:nvPr/>
            </p:nvSpPr>
            <p:spPr>
              <a:xfrm>
                <a:off x="735024" y="2115608"/>
                <a:ext cx="1162396" cy="32026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endParaRPr lang="en-US" sz="3600" b="1" dirty="0">
                  <a:solidFill>
                    <a:srgbClr val="3C97EA"/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</p:grp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12115" y="2851150"/>
            <a:ext cx="5792470" cy="3312160"/>
          </a:xfrm>
          <a:prstGeom prst="rect">
            <a:avLst/>
          </a:prstGeom>
        </p:spPr>
      </p:pic>
      <p:pic>
        <p:nvPicPr>
          <p:cNvPr id="51" name="图片 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85" y="2851785"/>
            <a:ext cx="5685790" cy="331152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0485" y="111760"/>
            <a:ext cx="554164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界面原型演示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0" name="Rectangle 70"/>
          <p:cNvSpPr>
            <a:spLocks noChangeArrowheads="1"/>
          </p:cNvSpPr>
          <p:nvPr/>
        </p:nvSpPr>
        <p:spPr bwMode="auto">
          <a:xfrm>
            <a:off x="4076321" y="7061997"/>
            <a:ext cx="268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年度重点工作</a:t>
            </a:r>
            <a:endParaRPr lang="zh-CN" altLang="en-US" sz="2400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480060" y="1506220"/>
            <a:ext cx="11231245" cy="4657090"/>
            <a:chOff x="756" y="2372"/>
            <a:chExt cx="17687" cy="7334"/>
          </a:xfrm>
        </p:grpSpPr>
        <p:sp>
          <p:nvSpPr>
            <p:cNvPr id="5" name="Rectangle: Rounded Corners 25"/>
            <p:cNvSpPr/>
            <p:nvPr/>
          </p:nvSpPr>
          <p:spPr>
            <a:xfrm>
              <a:off x="9771" y="2372"/>
              <a:ext cx="8673" cy="7334"/>
            </a:xfrm>
            <a:prstGeom prst="roundRect">
              <a:avLst>
                <a:gd name="adj" fmla="val 6092"/>
              </a:avLst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25400" dist="12700" dir="2700000" algn="ctr" rotWithShape="0">
                <a:srgbClr val="000104">
                  <a:alpha val="15000"/>
                </a:srgb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cs"/>
              </a:endParaRPr>
            </a:p>
          </p:txBody>
        </p:sp>
        <p:grpSp>
          <p:nvGrpSpPr>
            <p:cNvPr id="7" name="组合 6"/>
            <p:cNvGrpSpPr/>
            <p:nvPr/>
          </p:nvGrpSpPr>
          <p:grpSpPr>
            <a:xfrm>
              <a:off x="756" y="2372"/>
              <a:ext cx="13474" cy="7249"/>
              <a:chOff x="480059" y="1506454"/>
              <a:chExt cx="8555642" cy="2084569"/>
            </a:xfrm>
            <a:solidFill>
              <a:schemeClr val="bg1">
                <a:lumMod val="95000"/>
              </a:schemeClr>
            </a:solidFill>
          </p:grpSpPr>
          <p:sp>
            <p:nvSpPr>
              <p:cNvPr id="8" name="Rectangle: Rounded Corners 24"/>
              <p:cNvSpPr/>
              <p:nvPr/>
            </p:nvSpPr>
            <p:spPr>
              <a:xfrm>
                <a:off x="480059" y="1506454"/>
                <a:ext cx="5507131" cy="2084569"/>
              </a:xfrm>
              <a:prstGeom prst="roundRect">
                <a:avLst>
                  <a:gd name="adj" fmla="val 6092"/>
                </a:avLst>
              </a:prstGeom>
              <a:grpFill/>
              <a:ln w="12700" cap="flat" cmpd="sng" algn="ctr">
                <a:noFill/>
                <a:prstDash val="solid"/>
                <a:miter lim="800000"/>
              </a:ln>
              <a:effectLst>
                <a:outerShdw blurRad="25400" dist="12700" dir="2700000" algn="ctr" rotWithShape="0">
                  <a:srgbClr val="000104">
                    <a:alpha val="1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" name="TextBox 31"/>
              <p:cNvSpPr txBox="1"/>
              <p:nvPr/>
            </p:nvSpPr>
            <p:spPr>
              <a:xfrm>
                <a:off x="3155840" y="1691647"/>
                <a:ext cx="5879861" cy="20848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3B4550"/>
                    </a:solidFill>
                    <a:latin typeface="+mn-ea"/>
                  </a:rPr>
                  <a:t>②医生或患者（需注册）登录自己的账户</a:t>
                </a:r>
                <a:endParaRPr lang="zh-CN" altLang="en-US" sz="2400" b="1" dirty="0">
                  <a:solidFill>
                    <a:srgbClr val="3B4550"/>
                  </a:solidFill>
                  <a:latin typeface="+mn-ea"/>
                </a:endParaRPr>
              </a:p>
            </p:txBody>
          </p:sp>
          <p:sp>
            <p:nvSpPr>
              <p:cNvPr id="12" name="TextBox 47"/>
              <p:cNvSpPr txBox="1"/>
              <p:nvPr/>
            </p:nvSpPr>
            <p:spPr>
              <a:xfrm>
                <a:off x="735024" y="2115608"/>
                <a:ext cx="1162396" cy="32026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endParaRPr lang="en-US" sz="3600" b="1" dirty="0">
                  <a:solidFill>
                    <a:srgbClr val="3C97EA"/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888355" y="2831465"/>
            <a:ext cx="5823585" cy="333184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655" y="2807970"/>
            <a:ext cx="5847715" cy="33553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0485" y="111760"/>
            <a:ext cx="554164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界面原型演示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0" name="Rectangle 70"/>
          <p:cNvSpPr>
            <a:spLocks noChangeArrowheads="1"/>
          </p:cNvSpPr>
          <p:nvPr/>
        </p:nvSpPr>
        <p:spPr bwMode="auto">
          <a:xfrm>
            <a:off x="4076321" y="7061997"/>
            <a:ext cx="268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年度重点工作</a:t>
            </a:r>
            <a:endParaRPr lang="zh-CN" altLang="en-US" sz="2400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14" name="组合 13"/>
          <p:cNvGrpSpPr/>
          <p:nvPr/>
        </p:nvGrpSpPr>
        <p:grpSpPr>
          <a:xfrm>
            <a:off x="480060" y="1506220"/>
            <a:ext cx="11231245" cy="4657090"/>
            <a:chOff x="756" y="2372"/>
            <a:chExt cx="17687" cy="7334"/>
          </a:xfrm>
        </p:grpSpPr>
        <p:grpSp>
          <p:nvGrpSpPr>
            <p:cNvPr id="7" name="组合 6"/>
            <p:cNvGrpSpPr/>
            <p:nvPr/>
          </p:nvGrpSpPr>
          <p:grpSpPr>
            <a:xfrm>
              <a:off x="756" y="2372"/>
              <a:ext cx="8673" cy="7249"/>
              <a:chOff x="480059" y="1506454"/>
              <a:chExt cx="5507131" cy="2084569"/>
            </a:xfrm>
            <a:solidFill>
              <a:schemeClr val="bg1">
                <a:lumMod val="95000"/>
              </a:schemeClr>
            </a:solidFill>
          </p:grpSpPr>
          <p:sp>
            <p:nvSpPr>
              <p:cNvPr id="8" name="Rectangle: Rounded Corners 24"/>
              <p:cNvSpPr/>
              <p:nvPr/>
            </p:nvSpPr>
            <p:spPr>
              <a:xfrm>
                <a:off x="480059" y="1506454"/>
                <a:ext cx="5507131" cy="2084569"/>
              </a:xfrm>
              <a:prstGeom prst="roundRect">
                <a:avLst>
                  <a:gd name="adj" fmla="val 6092"/>
                </a:avLst>
              </a:prstGeom>
              <a:grpFill/>
              <a:ln w="12700" cap="flat" cmpd="sng" algn="ctr">
                <a:noFill/>
                <a:prstDash val="solid"/>
                <a:miter lim="800000"/>
              </a:ln>
              <a:effectLst>
                <a:outerShdw blurRad="25400" dist="12700" dir="2700000" algn="ctr" rotWithShape="0">
                  <a:srgbClr val="000104">
                    <a:alpha val="1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9" name="TextBox 31"/>
              <p:cNvSpPr txBox="1"/>
              <p:nvPr/>
            </p:nvSpPr>
            <p:spPr>
              <a:xfrm>
                <a:off x="1242663" y="1572594"/>
                <a:ext cx="3981288" cy="542925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2400" b="1" dirty="0">
                    <a:solidFill>
                      <a:srgbClr val="3B4550"/>
                    </a:solidFill>
                    <a:latin typeface="+mn-ea"/>
                  </a:rPr>
                  <a:t>③医生登入自己的界面操作，设置病人的治疗流程，转科室等等</a:t>
                </a:r>
                <a:endParaRPr lang="zh-CN" altLang="en-US" sz="2400" b="1" dirty="0">
                  <a:solidFill>
                    <a:srgbClr val="3B4550"/>
                  </a:solidFill>
                  <a:latin typeface="+mn-ea"/>
                </a:endParaRPr>
              </a:p>
            </p:txBody>
          </p:sp>
          <p:sp>
            <p:nvSpPr>
              <p:cNvPr id="12" name="TextBox 47"/>
              <p:cNvSpPr txBox="1"/>
              <p:nvPr/>
            </p:nvSpPr>
            <p:spPr>
              <a:xfrm>
                <a:off x="735024" y="2115608"/>
                <a:ext cx="1162396" cy="320266"/>
              </a:xfrm>
              <a:prstGeom prst="rect">
                <a:avLst/>
              </a:prstGeom>
              <a:grpFill/>
            </p:spPr>
            <p:txBody>
              <a:bodyPr wrap="square" rtlCol="0">
                <a:spAutoFit/>
              </a:bodyPr>
              <a:lstStyle/>
              <a:p>
                <a:endParaRPr lang="en-US" sz="3600" b="1" dirty="0">
                  <a:solidFill>
                    <a:srgbClr val="3C97EA"/>
                  </a:solidFill>
                  <a:latin typeface="+mn-ea"/>
                  <a:cs typeface="Open Sans" panose="020B0606030504020204" pitchFamily="34" charset="0"/>
                </a:endParaRPr>
              </a:p>
            </p:txBody>
          </p:sp>
        </p:grpSp>
        <p:grpSp>
          <p:nvGrpSpPr>
            <p:cNvPr id="13" name="组合 12"/>
            <p:cNvGrpSpPr/>
            <p:nvPr/>
          </p:nvGrpSpPr>
          <p:grpSpPr>
            <a:xfrm>
              <a:off x="9771" y="2372"/>
              <a:ext cx="8672" cy="7334"/>
              <a:chOff x="9771" y="2372"/>
              <a:chExt cx="8672" cy="7334"/>
            </a:xfrm>
          </p:grpSpPr>
          <p:sp>
            <p:nvSpPr>
              <p:cNvPr id="5" name="Rectangle: Rounded Corners 25"/>
              <p:cNvSpPr/>
              <p:nvPr/>
            </p:nvSpPr>
            <p:spPr>
              <a:xfrm>
                <a:off x="9771" y="2372"/>
                <a:ext cx="8673" cy="7334"/>
              </a:xfrm>
              <a:prstGeom prst="roundRect">
                <a:avLst>
                  <a:gd name="adj" fmla="val 6092"/>
                </a:avLst>
              </a:prstGeom>
              <a:gradFill>
                <a:gsLst>
                  <a:gs pos="0">
                    <a:srgbClr val="4A7DFF"/>
                  </a:gs>
                  <a:gs pos="100000">
                    <a:srgbClr val="A7E3FF"/>
                  </a:gs>
                </a:gsLst>
                <a:lin ang="18900000" scaled="1"/>
              </a:gradFill>
              <a:ln w="12700" cap="flat" cmpd="sng" algn="ctr">
                <a:noFill/>
                <a:prstDash val="solid"/>
                <a:miter lim="800000"/>
              </a:ln>
              <a:effectLst>
                <a:outerShdw blurRad="25400" dist="12700" dir="2700000" algn="ctr" rotWithShape="0">
                  <a:srgbClr val="000104">
                    <a:alpha val="15000"/>
                  </a:srgbClr>
                </a:outerShdw>
              </a:effectLst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+mn-ea"/>
                  <a:cs typeface="+mn-cs"/>
                </a:endParaRPr>
              </a:p>
            </p:txBody>
          </p:sp>
          <p:sp>
            <p:nvSpPr>
              <p:cNvPr id="2" name="TextBox 31"/>
              <p:cNvSpPr txBox="1"/>
              <p:nvPr/>
            </p:nvSpPr>
            <p:spPr>
              <a:xfrm>
                <a:off x="10948" y="2602"/>
                <a:ext cx="6736" cy="130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txBody>
              <a:bodyPr wrap="square" rtlCol="0">
                <a:spAutoFit/>
              </a:bodyPr>
              <a:p>
                <a:r>
                  <a:rPr lang="zh-CN" altLang="en-US" sz="2400" b="1" dirty="0">
                    <a:solidFill>
                      <a:srgbClr val="3B4550"/>
                    </a:solidFill>
                    <a:latin typeface="+mn-ea"/>
                  </a:rPr>
                  <a:t>③患者登入自己的界面操作，可以预约挂号，查看治疗流程</a:t>
                </a:r>
                <a:endParaRPr lang="zh-CN" altLang="en-US" sz="2400" b="1" dirty="0">
                  <a:solidFill>
                    <a:srgbClr val="3B4550"/>
                  </a:solidFill>
                  <a:latin typeface="+mn-ea"/>
                </a:endParaRPr>
              </a:p>
            </p:txBody>
          </p:sp>
        </p:grpSp>
      </p:grpSp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67640" y="2851785"/>
            <a:ext cx="5948045" cy="33362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5610" y="2510790"/>
            <a:ext cx="4870450" cy="278511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08850" y="3871595"/>
            <a:ext cx="4798695" cy="27374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-2377328"/>
            <a:ext cx="12192000" cy="5244353"/>
          </a:xfrm>
          <a:prstGeom prst="rect">
            <a:avLst/>
          </a:prstGeom>
        </p:spPr>
      </p:pic>
      <p:sp>
        <p:nvSpPr>
          <p:cNvPr id="10" name="矩形 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SpPr/>
          <p:nvPr/>
        </p:nvSpPr>
        <p:spPr>
          <a:xfrm>
            <a:off x="2703195" y="1799590"/>
            <a:ext cx="6781800" cy="3014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8000" b="1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cs typeface="+mn-ea"/>
                <a:sym typeface="+mn-lt"/>
              </a:rPr>
              <a:t>03</a:t>
            </a:r>
            <a:endParaRPr lang="en-US" altLang="zh-CN" sz="7200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7200" dirty="0">
                <a:ln>
                  <a:solidFill>
                    <a:schemeClr val="tx1"/>
                  </a:solidFill>
                </a:ln>
                <a:solidFill>
                  <a:srgbClr val="D2ECFB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迭代评估</a:t>
            </a:r>
            <a:endParaRPr lang="zh-CN" altLang="en-US" sz="7200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2980802"/>
            <a:ext cx="12192000" cy="5244353"/>
          </a:xfrm>
          <a:prstGeom prst="rect">
            <a:avLst/>
          </a:prstGeom>
        </p:spPr>
      </p:pic>
      <p:sp>
        <p:nvSpPr>
          <p:cNvPr id="45" name="PA_任意多边形 5" descr="e7d195523061f1c0d318120d6aeaf1b6ccceb6ba3da59c0775C5DE19DDDEBC09ED96DBD9900D9848D623ECAD1D4904B78047D0015C22C8BE97228BE8B5BFF08FE7A3AE04126DA07312A96C0F69F9BAB78AFD6129F2A5872D88D39A443359232CB15B99B682416BD19803E6192F804188C1E867410C4E161FE6DDE28061CC5F49AAA7E12031916B0E"/>
          <p:cNvSpPr>
            <a:spLocks noEditPoints="1"/>
          </p:cNvSpPr>
          <p:nvPr>
            <p:custDataLst>
              <p:tags r:id="rId2"/>
            </p:custDataLst>
          </p:nvPr>
        </p:nvSpPr>
        <p:spPr bwMode="auto">
          <a:xfrm>
            <a:off x="1773555" y="5244465"/>
            <a:ext cx="610870" cy="685800"/>
          </a:xfrm>
          <a:custGeom>
            <a:avLst/>
            <a:gdLst>
              <a:gd name="T0" fmla="*/ 152 w 309"/>
              <a:gd name="T1" fmla="*/ 215 h 350"/>
              <a:gd name="T2" fmla="*/ 260 w 309"/>
              <a:gd name="T3" fmla="*/ 107 h 350"/>
              <a:gd name="T4" fmla="*/ 152 w 309"/>
              <a:gd name="T5" fmla="*/ 0 h 350"/>
              <a:gd name="T6" fmla="*/ 45 w 309"/>
              <a:gd name="T7" fmla="*/ 107 h 350"/>
              <a:gd name="T8" fmla="*/ 45 w 309"/>
              <a:gd name="T9" fmla="*/ 107 h 350"/>
              <a:gd name="T10" fmla="*/ 152 w 309"/>
              <a:gd name="T11" fmla="*/ 215 h 350"/>
              <a:gd name="T12" fmla="*/ 152 w 309"/>
              <a:gd name="T13" fmla="*/ 26 h 350"/>
              <a:gd name="T14" fmla="*/ 234 w 309"/>
              <a:gd name="T15" fmla="*/ 107 h 350"/>
              <a:gd name="T16" fmla="*/ 152 w 309"/>
              <a:gd name="T17" fmla="*/ 189 h 350"/>
              <a:gd name="T18" fmla="*/ 71 w 309"/>
              <a:gd name="T19" fmla="*/ 107 h 350"/>
              <a:gd name="T20" fmla="*/ 71 w 309"/>
              <a:gd name="T21" fmla="*/ 107 h 350"/>
              <a:gd name="T22" fmla="*/ 152 w 309"/>
              <a:gd name="T23" fmla="*/ 26 h 350"/>
              <a:gd name="T24" fmla="*/ 202 w 309"/>
              <a:gd name="T25" fmla="*/ 230 h 350"/>
              <a:gd name="T26" fmla="*/ 108 w 309"/>
              <a:gd name="T27" fmla="*/ 230 h 350"/>
              <a:gd name="T28" fmla="*/ 0 w 309"/>
              <a:gd name="T29" fmla="*/ 337 h 350"/>
              <a:gd name="T30" fmla="*/ 0 w 309"/>
              <a:gd name="T31" fmla="*/ 350 h 350"/>
              <a:gd name="T32" fmla="*/ 309 w 309"/>
              <a:gd name="T33" fmla="*/ 350 h 350"/>
              <a:gd name="T34" fmla="*/ 309 w 309"/>
              <a:gd name="T35" fmla="*/ 337 h 350"/>
              <a:gd name="T36" fmla="*/ 203 w 309"/>
              <a:gd name="T37" fmla="*/ 230 h 350"/>
              <a:gd name="T38" fmla="*/ 202 w 309"/>
              <a:gd name="T39" fmla="*/ 230 h 350"/>
              <a:gd name="T40" fmla="*/ 27 w 309"/>
              <a:gd name="T41" fmla="*/ 323 h 350"/>
              <a:gd name="T42" fmla="*/ 108 w 309"/>
              <a:gd name="T43" fmla="*/ 255 h 350"/>
              <a:gd name="T44" fmla="*/ 202 w 309"/>
              <a:gd name="T45" fmla="*/ 255 h 350"/>
              <a:gd name="T46" fmla="*/ 282 w 309"/>
              <a:gd name="T47" fmla="*/ 323 h 350"/>
              <a:gd name="T48" fmla="*/ 27 w 309"/>
              <a:gd name="T49" fmla="*/ 323 h 3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09" h="350">
                <a:moveTo>
                  <a:pt x="152" y="215"/>
                </a:moveTo>
                <a:cubicBezTo>
                  <a:pt x="212" y="215"/>
                  <a:pt x="260" y="167"/>
                  <a:pt x="260" y="107"/>
                </a:cubicBezTo>
                <a:cubicBezTo>
                  <a:pt x="260" y="48"/>
                  <a:pt x="212" y="0"/>
                  <a:pt x="152" y="0"/>
                </a:cubicBezTo>
                <a:cubicBezTo>
                  <a:pt x="93" y="0"/>
                  <a:pt x="45" y="48"/>
                  <a:pt x="45" y="107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167"/>
                  <a:pt x="93" y="215"/>
                  <a:pt x="152" y="215"/>
                </a:cubicBezTo>
                <a:close/>
                <a:moveTo>
                  <a:pt x="152" y="26"/>
                </a:moveTo>
                <a:cubicBezTo>
                  <a:pt x="197" y="26"/>
                  <a:pt x="234" y="62"/>
                  <a:pt x="234" y="107"/>
                </a:cubicBezTo>
                <a:cubicBezTo>
                  <a:pt x="234" y="152"/>
                  <a:pt x="197" y="189"/>
                  <a:pt x="152" y="189"/>
                </a:cubicBezTo>
                <a:cubicBezTo>
                  <a:pt x="107" y="189"/>
                  <a:pt x="71" y="152"/>
                  <a:pt x="71" y="107"/>
                </a:cubicBezTo>
                <a:cubicBezTo>
                  <a:pt x="71" y="107"/>
                  <a:pt x="71" y="107"/>
                  <a:pt x="71" y="107"/>
                </a:cubicBezTo>
                <a:cubicBezTo>
                  <a:pt x="71" y="63"/>
                  <a:pt x="108" y="26"/>
                  <a:pt x="152" y="26"/>
                </a:cubicBezTo>
                <a:close/>
                <a:moveTo>
                  <a:pt x="202" y="230"/>
                </a:moveTo>
                <a:cubicBezTo>
                  <a:pt x="108" y="230"/>
                  <a:pt x="108" y="230"/>
                  <a:pt x="108" y="230"/>
                </a:cubicBezTo>
                <a:cubicBezTo>
                  <a:pt x="48" y="230"/>
                  <a:pt x="0" y="278"/>
                  <a:pt x="0" y="337"/>
                </a:cubicBezTo>
                <a:cubicBezTo>
                  <a:pt x="0" y="350"/>
                  <a:pt x="0" y="350"/>
                  <a:pt x="0" y="350"/>
                </a:cubicBezTo>
                <a:cubicBezTo>
                  <a:pt x="309" y="350"/>
                  <a:pt x="309" y="350"/>
                  <a:pt x="309" y="350"/>
                </a:cubicBezTo>
                <a:cubicBezTo>
                  <a:pt x="309" y="337"/>
                  <a:pt x="309" y="337"/>
                  <a:pt x="309" y="337"/>
                </a:cubicBezTo>
                <a:cubicBezTo>
                  <a:pt x="309" y="278"/>
                  <a:pt x="262" y="230"/>
                  <a:pt x="203" y="230"/>
                </a:cubicBezTo>
                <a:cubicBezTo>
                  <a:pt x="203" y="230"/>
                  <a:pt x="203" y="230"/>
                  <a:pt x="202" y="230"/>
                </a:cubicBezTo>
                <a:close/>
                <a:moveTo>
                  <a:pt x="27" y="323"/>
                </a:moveTo>
                <a:cubicBezTo>
                  <a:pt x="34" y="284"/>
                  <a:pt x="68" y="255"/>
                  <a:pt x="108" y="255"/>
                </a:cubicBezTo>
                <a:cubicBezTo>
                  <a:pt x="202" y="255"/>
                  <a:pt x="202" y="255"/>
                  <a:pt x="202" y="255"/>
                </a:cubicBezTo>
                <a:cubicBezTo>
                  <a:pt x="242" y="255"/>
                  <a:pt x="276" y="284"/>
                  <a:pt x="282" y="323"/>
                </a:cubicBezTo>
                <a:lnTo>
                  <a:pt x="27" y="323"/>
                </a:lnTo>
                <a:close/>
              </a:path>
            </a:pathLst>
          </a:custGeom>
          <a:solidFill>
            <a:sysClr val="window" lastClr="FFFFFF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</a:endParaRPr>
          </a:p>
        </p:txBody>
      </p:sp>
      <p:cxnSp>
        <p:nvCxnSpPr>
          <p:cNvPr id="47" name="PA_直接连接符 21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CxnSpPr/>
          <p:nvPr>
            <p:custDataLst>
              <p:tags r:id="rId3"/>
            </p:custDataLst>
          </p:nvPr>
        </p:nvCxnSpPr>
        <p:spPr>
          <a:xfrm rot="1080000" flipV="1">
            <a:off x="1304925" y="3740150"/>
            <a:ext cx="9715500" cy="3175"/>
          </a:xfrm>
          <a:prstGeom prst="line">
            <a:avLst/>
          </a:prstGeom>
          <a:noFill/>
          <a:ln w="12700" cap="flat" cmpd="sng" algn="ctr">
            <a:solidFill>
              <a:sysClr val="window" lastClr="FFFFFF">
                <a:lumMod val="65000"/>
              </a:sysClr>
            </a:solidFill>
            <a:prstDash val="solid"/>
            <a:miter lim="800000"/>
          </a:ln>
          <a:effectLst/>
        </p:spPr>
      </p:cxnSp>
      <p:grpSp>
        <p:nvGrpSpPr>
          <p:cNvPr id="13" name="组合 12"/>
          <p:cNvGrpSpPr/>
          <p:nvPr/>
        </p:nvGrpSpPr>
        <p:grpSpPr>
          <a:xfrm>
            <a:off x="2487295" y="2428240"/>
            <a:ext cx="7187565" cy="2581910"/>
            <a:chOff x="3917" y="3824"/>
            <a:chExt cx="11319" cy="4066"/>
          </a:xfrm>
        </p:grpSpPr>
        <p:sp>
          <p:nvSpPr>
            <p:cNvPr id="48" name="PA_椭圆 32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  <p:cNvSpPr/>
            <p:nvPr>
              <p:custDataLst>
                <p:tags r:id="rId4"/>
              </p:custDataLst>
            </p:nvPr>
          </p:nvSpPr>
          <p:spPr>
            <a:xfrm rot="1080000">
              <a:off x="3917" y="3824"/>
              <a:ext cx="473" cy="473"/>
            </a:xfrm>
            <a:prstGeom prst="ellipse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508000" dist="3810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Open Sans" panose="020B0606030504020204" pitchFamily="34" charset="0"/>
              </a:endParaRPr>
            </a:p>
          </p:txBody>
        </p:sp>
        <p:sp>
          <p:nvSpPr>
            <p:cNvPr id="49" name="PA_椭圆 33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  <p:cNvSpPr/>
            <p:nvPr>
              <p:custDataLst>
                <p:tags r:id="rId5"/>
              </p:custDataLst>
            </p:nvPr>
          </p:nvSpPr>
          <p:spPr>
            <a:xfrm rot="1080000">
              <a:off x="7417" y="4950"/>
              <a:ext cx="473" cy="473"/>
            </a:xfrm>
            <a:prstGeom prst="ellipse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508000" dist="3810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Open Sans" panose="020B0606030504020204" pitchFamily="34" charset="0"/>
              </a:endParaRPr>
            </a:p>
          </p:txBody>
        </p:sp>
        <p:sp>
          <p:nvSpPr>
            <p:cNvPr id="50" name="PA_椭圆 34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  <p:cNvSpPr/>
            <p:nvPr>
              <p:custDataLst>
                <p:tags r:id="rId6"/>
              </p:custDataLst>
            </p:nvPr>
          </p:nvSpPr>
          <p:spPr>
            <a:xfrm rot="1080000">
              <a:off x="11172" y="6125"/>
              <a:ext cx="473" cy="473"/>
            </a:xfrm>
            <a:prstGeom prst="ellipse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508000" dist="3810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Open Sans" panose="020B0606030504020204" pitchFamily="34" charset="0"/>
              </a:endParaRPr>
            </a:p>
          </p:txBody>
        </p:sp>
        <p:sp>
          <p:nvSpPr>
            <p:cNvPr id="51" name="PA_椭圆 35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  <p:cNvSpPr/>
            <p:nvPr>
              <p:custDataLst>
                <p:tags r:id="rId7"/>
              </p:custDataLst>
            </p:nvPr>
          </p:nvSpPr>
          <p:spPr>
            <a:xfrm rot="1080000">
              <a:off x="14764" y="7418"/>
              <a:ext cx="473" cy="473"/>
            </a:xfrm>
            <a:prstGeom prst="ellipse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 w="12700" cap="flat" cmpd="sng" algn="ctr">
              <a:noFill/>
              <a:prstDash val="solid"/>
              <a:miter lim="800000"/>
            </a:ln>
            <a:effectLst>
              <a:outerShdw blurRad="508000" dist="381000" dir="2700000" algn="tl" rotWithShape="0">
                <a:schemeClr val="bg1">
                  <a:lumMod val="50000"/>
                  <a:alpha val="40000"/>
                </a:schemeClr>
              </a:outerShdw>
            </a:effectLst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+mn-ea"/>
                <a:cs typeface="Open Sans" panose="020B0606030504020204" pitchFamily="34" charset="0"/>
              </a:endParaRPr>
            </a:p>
          </p:txBody>
        </p:sp>
      </p:grpSp>
      <p:sp>
        <p:nvSpPr>
          <p:cNvPr id="52" name="PA_文本框 34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8"/>
            </p:custDataLst>
          </p:nvPr>
        </p:nvSpPr>
        <p:spPr>
          <a:xfrm rot="780000">
            <a:off x="2076124" y="1714717"/>
            <a:ext cx="1389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rgbClr val="62A8EC"/>
                </a:solidFill>
                <a:latin typeface="+mn-ea"/>
                <a:cs typeface="Open Sans" panose="020B0606030504020204" pitchFamily="34" charset="0"/>
              </a:rPr>
              <a:t>3.1</a:t>
            </a:r>
            <a:endParaRPr lang="zh-CN" altLang="en-US" sz="4000" b="1" dirty="0">
              <a:solidFill>
                <a:srgbClr val="62A8EC"/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56" name="PA_文本框 33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9"/>
            </p:custDataLst>
          </p:nvPr>
        </p:nvSpPr>
        <p:spPr>
          <a:xfrm rot="1080000">
            <a:off x="971550" y="2429510"/>
            <a:ext cx="2320925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学习html，css，javascript；</a:t>
            </a:r>
            <a:endParaRPr lang="zh-CN" altLang="en-US" sz="2200" dirty="0">
              <a:ln>
                <a:solidFill>
                  <a:srgbClr val="7030A0"/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user-case模型</a:t>
            </a:r>
            <a:endParaRPr lang="zh-CN" altLang="en-US" sz="2200" dirty="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0485" y="111760"/>
            <a:ext cx="576770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迭代评估</a:t>
            </a:r>
            <a:r>
              <a:rPr lang="en-US" altLang="zh-CN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—</a:t>
            </a:r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进度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3" name="PA_文本框 34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0"/>
            </p:custDataLst>
          </p:nvPr>
        </p:nvSpPr>
        <p:spPr>
          <a:xfrm rot="1080000">
            <a:off x="3812214" y="3497162"/>
            <a:ext cx="1389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 b="1" dirty="0">
                <a:solidFill>
                  <a:srgbClr val="62A8EC"/>
                </a:solidFill>
                <a:latin typeface="+mn-ea"/>
                <a:cs typeface="Open Sans" panose="020B0606030504020204" pitchFamily="34" charset="0"/>
              </a:rPr>
              <a:t>3.9</a:t>
            </a:r>
            <a:endParaRPr lang="zh-CN" altLang="en-US" sz="4000" b="1" dirty="0">
              <a:solidFill>
                <a:srgbClr val="62A8EC"/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4" name="PA_文本框 33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1"/>
            </p:custDataLst>
          </p:nvPr>
        </p:nvSpPr>
        <p:spPr>
          <a:xfrm rot="1080000">
            <a:off x="4276725" y="2084070"/>
            <a:ext cx="223075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设计界面原型；</a:t>
            </a:r>
            <a:endParaRPr lang="zh-CN" altLang="en-US" sz="2200" dirty="0">
              <a:ln>
                <a:solidFill>
                  <a:srgbClr val="7030A0"/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编程实现</a:t>
            </a:r>
            <a:endParaRPr lang="zh-CN" altLang="en-US" sz="2200" dirty="0">
              <a:ln>
                <a:solidFill>
                  <a:srgbClr val="7030A0"/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5" name="PA_文本框 33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2"/>
            </p:custDataLst>
          </p:nvPr>
        </p:nvSpPr>
        <p:spPr>
          <a:xfrm rot="1080000">
            <a:off x="6041118" y="4224502"/>
            <a:ext cx="1847919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组内评估</a:t>
            </a:r>
            <a:endParaRPr lang="zh-CN" altLang="en-US" sz="2200" dirty="0">
              <a:ln>
                <a:solidFill>
                  <a:srgbClr val="7030A0"/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修改设计</a:t>
            </a:r>
            <a:endParaRPr lang="zh-CN" altLang="en-US" sz="2200" dirty="0">
              <a:ln>
                <a:solidFill>
                  <a:srgbClr val="7030A0"/>
                </a:solidFill>
              </a:ln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6" name="PA_文本框 34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3"/>
            </p:custDataLst>
          </p:nvPr>
        </p:nvSpPr>
        <p:spPr>
          <a:xfrm rot="1080000">
            <a:off x="6710989" y="3323807"/>
            <a:ext cx="1389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 b="1" dirty="0">
                <a:solidFill>
                  <a:srgbClr val="62A8EC"/>
                </a:solidFill>
                <a:latin typeface="+mn-ea"/>
                <a:cs typeface="Open Sans" panose="020B0606030504020204" pitchFamily="34" charset="0"/>
              </a:rPr>
              <a:t>3.12</a:t>
            </a:r>
            <a:endParaRPr lang="zh-CN" altLang="en-US" sz="4000" b="1" dirty="0">
              <a:solidFill>
                <a:srgbClr val="62A8EC"/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7" name="PA_文本框 34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4"/>
            </p:custDataLst>
          </p:nvPr>
        </p:nvSpPr>
        <p:spPr>
          <a:xfrm rot="1080000">
            <a:off x="8697904" y="5092282"/>
            <a:ext cx="138914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 b="1" dirty="0">
                <a:solidFill>
                  <a:srgbClr val="62A8EC"/>
                </a:solidFill>
                <a:latin typeface="+mn-ea"/>
                <a:cs typeface="Open Sans" panose="020B0606030504020204" pitchFamily="34" charset="0"/>
              </a:rPr>
              <a:t>3.13</a:t>
            </a:r>
            <a:endParaRPr lang="zh-CN" altLang="en-US" sz="4000" b="1" dirty="0">
              <a:solidFill>
                <a:srgbClr val="62A8EC"/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9" name="PA_文本框 33" descr="e7d195523061f1c0d318120d6aeaf1b6ccceb6ba3da59c0775C5DE19DDDEBC09ED96DBD9900D9848D623ECAD1D4904B78047D0015C22C8BE97228BE8B5BFF08FE7A3AE04126DA07312A96C0F69F9BAB7D05F05E8038A538D05762A9279AAA60CA56AA3091F65D7611FAB1620C950298EE7222C3E82825D44B6EFFF22DFDE5B8C945CAB9D6D69366C"/>
          <p:cNvSpPr txBox="1"/>
          <p:nvPr>
            <p:custDataLst>
              <p:tags r:id="rId15"/>
            </p:custDataLst>
          </p:nvPr>
        </p:nvSpPr>
        <p:spPr>
          <a:xfrm rot="1080000">
            <a:off x="8894445" y="3263900"/>
            <a:ext cx="2089150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150000"/>
              </a:lnSpc>
            </a:pPr>
            <a:r>
              <a:rPr lang="zh-CN" altLang="en-US" sz="2200" dirty="0">
                <a:ln>
                  <a:solidFill>
                    <a:srgbClr val="7030A0"/>
                  </a:solidFill>
                </a:ln>
                <a:solidFill>
                  <a:schemeClr val="bg1">
                    <a:lumMod val="50000"/>
                  </a:schemeClr>
                </a:solidFill>
                <a:latin typeface="+mn-ea"/>
                <a:cs typeface="Open Sans" panose="020B0606030504020204" pitchFamily="34" charset="0"/>
              </a:rPr>
              <a:t>完成软件需求规约和迭代评估报告的撰写</a:t>
            </a:r>
            <a:endParaRPr lang="zh-CN" altLang="en-US" sz="2200" dirty="0">
              <a:solidFill>
                <a:schemeClr val="bg1">
                  <a:lumMod val="50000"/>
                </a:schemeClr>
              </a:solidFill>
              <a:latin typeface="+mn-ea"/>
              <a:cs typeface="Open Sans" panose="020B0606030504020204" pitchFamily="34" charset="0"/>
            </a:endParaRPr>
          </a:p>
        </p:txBody>
      </p:sp>
      <p:sp>
        <p:nvSpPr>
          <p:cNvPr id="36" name="Freeform 19"/>
          <p:cNvSpPr/>
          <p:nvPr/>
        </p:nvSpPr>
        <p:spPr>
          <a:xfrm>
            <a:off x="925109" y="5398521"/>
            <a:ext cx="1318438" cy="469409"/>
          </a:xfrm>
          <a:custGeom>
            <a:avLst/>
            <a:gdLst>
              <a:gd name="connsiteX0" fmla="*/ 1527957 w 1527957"/>
              <a:gd name="connsiteY0" fmla="*/ 0 h 623770"/>
              <a:gd name="connsiteX1" fmla="*/ 1499871 w 1527957"/>
              <a:gd name="connsiteY1" fmla="*/ 90068 h 623770"/>
              <a:gd name="connsiteX2" fmla="*/ 691030 w 1527957"/>
              <a:gd name="connsiteY2" fmla="*/ 623770 h 623770"/>
              <a:gd name="connsiteX3" fmla="*/ 70315 w 1527957"/>
              <a:gd name="connsiteY3" fmla="*/ 367828 h 623770"/>
              <a:gd name="connsiteX4" fmla="*/ 0 w 1527957"/>
              <a:gd name="connsiteY4" fmla="*/ 282992 h 623770"/>
              <a:gd name="connsiteX5" fmla="*/ 164586 w 1527957"/>
              <a:gd name="connsiteY5" fmla="*/ 254714 h 623770"/>
              <a:gd name="connsiteX6" fmla="*/ 1388267 w 1527957"/>
              <a:gd name="connsiteY6" fmla="*/ 15544 h 623770"/>
              <a:gd name="connsiteX0-1" fmla="*/ 1527957 w 1527957"/>
              <a:gd name="connsiteY0-2" fmla="*/ 0 h 623770"/>
              <a:gd name="connsiteX1-3" fmla="*/ 1499871 w 1527957"/>
              <a:gd name="connsiteY1-4" fmla="*/ 90068 h 623770"/>
              <a:gd name="connsiteX2-5" fmla="*/ 691030 w 1527957"/>
              <a:gd name="connsiteY2-6" fmla="*/ 623770 h 623770"/>
              <a:gd name="connsiteX3-7" fmla="*/ 70315 w 1527957"/>
              <a:gd name="connsiteY3-8" fmla="*/ 367828 h 623770"/>
              <a:gd name="connsiteX4-9" fmla="*/ 0 w 1527957"/>
              <a:gd name="connsiteY4-10" fmla="*/ 282992 h 623770"/>
              <a:gd name="connsiteX5-11" fmla="*/ 164586 w 1527957"/>
              <a:gd name="connsiteY5-12" fmla="*/ 254713 h 623770"/>
              <a:gd name="connsiteX6-13" fmla="*/ 1388267 w 1527957"/>
              <a:gd name="connsiteY6-14" fmla="*/ 15544 h 623770"/>
              <a:gd name="connsiteX7" fmla="*/ 1527957 w 1527957"/>
              <a:gd name="connsiteY7" fmla="*/ 0 h 623770"/>
              <a:gd name="connsiteX0-15" fmla="*/ 1527957 w 1527957"/>
              <a:gd name="connsiteY0-16" fmla="*/ 0 h 623770"/>
              <a:gd name="connsiteX1-17" fmla="*/ 1499871 w 1527957"/>
              <a:gd name="connsiteY1-18" fmla="*/ 90068 h 623770"/>
              <a:gd name="connsiteX2-19" fmla="*/ 691030 w 1527957"/>
              <a:gd name="connsiteY2-20" fmla="*/ 623770 h 623770"/>
              <a:gd name="connsiteX3-21" fmla="*/ 70315 w 1527957"/>
              <a:gd name="connsiteY3-22" fmla="*/ 367828 h 623770"/>
              <a:gd name="connsiteX4-23" fmla="*/ 0 w 1527957"/>
              <a:gd name="connsiteY4-24" fmla="*/ 282992 h 623770"/>
              <a:gd name="connsiteX5-25" fmla="*/ 164586 w 1527957"/>
              <a:gd name="connsiteY5-26" fmla="*/ 254713 h 623770"/>
              <a:gd name="connsiteX6-27" fmla="*/ 1388267 w 1527957"/>
              <a:gd name="connsiteY6-28" fmla="*/ 15544 h 623770"/>
              <a:gd name="connsiteX7-29" fmla="*/ 1527957 w 1527957"/>
              <a:gd name="connsiteY7-30" fmla="*/ 0 h 623770"/>
              <a:gd name="connsiteX0-31" fmla="*/ 1527957 w 1527957"/>
              <a:gd name="connsiteY0-32" fmla="*/ 3472 h 627242"/>
              <a:gd name="connsiteX1-33" fmla="*/ 1499871 w 1527957"/>
              <a:gd name="connsiteY1-34" fmla="*/ 93540 h 627242"/>
              <a:gd name="connsiteX2-35" fmla="*/ 691030 w 1527957"/>
              <a:gd name="connsiteY2-36" fmla="*/ 627242 h 627242"/>
              <a:gd name="connsiteX3-37" fmla="*/ 70315 w 1527957"/>
              <a:gd name="connsiteY3-38" fmla="*/ 371300 h 627242"/>
              <a:gd name="connsiteX4-39" fmla="*/ 0 w 1527957"/>
              <a:gd name="connsiteY4-40" fmla="*/ 286464 h 627242"/>
              <a:gd name="connsiteX5-41" fmla="*/ 176907 w 1527957"/>
              <a:gd name="connsiteY5-42" fmla="*/ 123284 h 627242"/>
              <a:gd name="connsiteX6-43" fmla="*/ 1388267 w 1527957"/>
              <a:gd name="connsiteY6-44" fmla="*/ 19016 h 627242"/>
              <a:gd name="connsiteX7-45" fmla="*/ 1527957 w 1527957"/>
              <a:gd name="connsiteY7-46" fmla="*/ 3472 h 627242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29" y="connsiteY7-30"/>
              </a:cxn>
            </a:cxnLst>
            <a:rect l="l" t="t" r="r" b="b"/>
            <a:pathLst>
              <a:path w="1527957" h="627242">
                <a:moveTo>
                  <a:pt x="1527957" y="3472"/>
                </a:moveTo>
                <a:lnTo>
                  <a:pt x="1499871" y="93540"/>
                </a:lnTo>
                <a:cubicBezTo>
                  <a:pt x="1366610" y="407174"/>
                  <a:pt x="1054637" y="627242"/>
                  <a:pt x="691030" y="627242"/>
                </a:cubicBezTo>
                <a:cubicBezTo>
                  <a:pt x="448626" y="627242"/>
                  <a:pt x="229170" y="529434"/>
                  <a:pt x="70315" y="371300"/>
                </a:cubicBezTo>
                <a:lnTo>
                  <a:pt x="0" y="286464"/>
                </a:lnTo>
                <a:lnTo>
                  <a:pt x="176907" y="123284"/>
                </a:lnTo>
                <a:cubicBezTo>
                  <a:pt x="623453" y="-110261"/>
                  <a:pt x="1008067" y="69307"/>
                  <a:pt x="1388267" y="19016"/>
                </a:cubicBezTo>
                <a:lnTo>
                  <a:pt x="1527957" y="3472"/>
                </a:lnTo>
                <a:close/>
              </a:path>
            </a:pathLst>
          </a:custGeom>
          <a:gradFill>
            <a:gsLst>
              <a:gs pos="0">
                <a:srgbClr val="4A7DFF"/>
              </a:gs>
              <a:gs pos="100000">
                <a:srgbClr val="A7E3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7" name="Oval 20"/>
          <p:cNvSpPr/>
          <p:nvPr/>
        </p:nvSpPr>
        <p:spPr>
          <a:xfrm>
            <a:off x="622456" y="4182768"/>
            <a:ext cx="1755648" cy="1747681"/>
          </a:xfrm>
          <a:prstGeom prst="ellipse">
            <a:avLst/>
          </a:prstGeom>
          <a:noFill/>
          <a:ln w="127000">
            <a:solidFill>
              <a:schemeClr val="bg1"/>
            </a:solidFill>
          </a:ln>
          <a:effectLst>
            <a:outerShdw blurRad="254000" dist="127000" dir="2700000" algn="tl" rotWithShape="0">
              <a:srgbClr val="418EA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2" name="Freeform 11"/>
          <p:cNvSpPr/>
          <p:nvPr/>
        </p:nvSpPr>
        <p:spPr>
          <a:xfrm>
            <a:off x="4258353" y="5874440"/>
            <a:ext cx="1774182" cy="1005328"/>
          </a:xfrm>
          <a:custGeom>
            <a:avLst/>
            <a:gdLst>
              <a:gd name="connsiteX0" fmla="*/ 1566215 w 1628832"/>
              <a:gd name="connsiteY0" fmla="*/ 825 h 672806"/>
              <a:gd name="connsiteX1" fmla="*/ 1628832 w 1628832"/>
              <a:gd name="connsiteY1" fmla="*/ 7793 h 672806"/>
              <a:gd name="connsiteX2" fmla="*/ 1616432 w 1628832"/>
              <a:gd name="connsiteY2" fmla="*/ 56020 h 672806"/>
              <a:gd name="connsiteX3" fmla="*/ 778073 w 1628832"/>
              <a:gd name="connsiteY3" fmla="*/ 672806 h 672806"/>
              <a:gd name="connsiteX4" fmla="*/ 50168 w 1628832"/>
              <a:gd name="connsiteY4" fmla="*/ 285782 h 672806"/>
              <a:gd name="connsiteX5" fmla="*/ 0 w 1628832"/>
              <a:gd name="connsiteY5" fmla="*/ 193355 h 672806"/>
              <a:gd name="connsiteX6" fmla="*/ 70648 w 1628832"/>
              <a:gd name="connsiteY6" fmla="*/ 201691 h 672806"/>
              <a:gd name="connsiteX7" fmla="*/ 1566215 w 1628832"/>
              <a:gd name="connsiteY7" fmla="*/ 825 h 672806"/>
              <a:gd name="connsiteX0-1" fmla="*/ 1566215 w 1628832"/>
              <a:gd name="connsiteY0-2" fmla="*/ 825 h 680049"/>
              <a:gd name="connsiteX1-3" fmla="*/ 1628832 w 1628832"/>
              <a:gd name="connsiteY1-4" fmla="*/ 7793 h 680049"/>
              <a:gd name="connsiteX2-5" fmla="*/ 1616432 w 1628832"/>
              <a:gd name="connsiteY2-6" fmla="*/ 56020 h 680049"/>
              <a:gd name="connsiteX3-7" fmla="*/ 807667 w 1628832"/>
              <a:gd name="connsiteY3-8" fmla="*/ 680049 h 680049"/>
              <a:gd name="connsiteX4-9" fmla="*/ 50168 w 1628832"/>
              <a:gd name="connsiteY4-10" fmla="*/ 285782 h 680049"/>
              <a:gd name="connsiteX5-11" fmla="*/ 0 w 1628832"/>
              <a:gd name="connsiteY5-12" fmla="*/ 193355 h 680049"/>
              <a:gd name="connsiteX6-13" fmla="*/ 70648 w 1628832"/>
              <a:gd name="connsiteY6-14" fmla="*/ 201691 h 680049"/>
              <a:gd name="connsiteX7-15" fmla="*/ 1566215 w 1628832"/>
              <a:gd name="connsiteY7-16" fmla="*/ 825 h 680049"/>
              <a:gd name="connsiteX0-17" fmla="*/ 1566215 w 1628832"/>
              <a:gd name="connsiteY0-18" fmla="*/ 825 h 682011"/>
              <a:gd name="connsiteX1-19" fmla="*/ 1628832 w 1628832"/>
              <a:gd name="connsiteY1-20" fmla="*/ 7793 h 682011"/>
              <a:gd name="connsiteX2-21" fmla="*/ 1616432 w 1628832"/>
              <a:gd name="connsiteY2-22" fmla="*/ 56020 h 682011"/>
              <a:gd name="connsiteX3-23" fmla="*/ 807667 w 1628832"/>
              <a:gd name="connsiteY3-24" fmla="*/ 680049 h 682011"/>
              <a:gd name="connsiteX4-25" fmla="*/ 50168 w 1628832"/>
              <a:gd name="connsiteY4-26" fmla="*/ 285782 h 682011"/>
              <a:gd name="connsiteX5-27" fmla="*/ 0 w 1628832"/>
              <a:gd name="connsiteY5-28" fmla="*/ 193355 h 682011"/>
              <a:gd name="connsiteX6-29" fmla="*/ 70648 w 1628832"/>
              <a:gd name="connsiteY6-30" fmla="*/ 201691 h 682011"/>
              <a:gd name="connsiteX7-31" fmla="*/ 1566215 w 1628832"/>
              <a:gd name="connsiteY7-32" fmla="*/ 825 h 682011"/>
              <a:gd name="connsiteX0-33" fmla="*/ 1566215 w 1646026"/>
              <a:gd name="connsiteY0-34" fmla="*/ 825 h 684795"/>
              <a:gd name="connsiteX1-35" fmla="*/ 1628832 w 1646026"/>
              <a:gd name="connsiteY1-36" fmla="*/ 7793 h 684795"/>
              <a:gd name="connsiteX2-37" fmla="*/ 1646026 w 1646026"/>
              <a:gd name="connsiteY2-38" fmla="*/ 56020 h 684795"/>
              <a:gd name="connsiteX3-39" fmla="*/ 807667 w 1646026"/>
              <a:gd name="connsiteY3-40" fmla="*/ 680049 h 684795"/>
              <a:gd name="connsiteX4-41" fmla="*/ 50168 w 1646026"/>
              <a:gd name="connsiteY4-42" fmla="*/ 285782 h 684795"/>
              <a:gd name="connsiteX5-43" fmla="*/ 0 w 1646026"/>
              <a:gd name="connsiteY5-44" fmla="*/ 193355 h 684795"/>
              <a:gd name="connsiteX6-45" fmla="*/ 70648 w 1646026"/>
              <a:gd name="connsiteY6-46" fmla="*/ 201691 h 684795"/>
              <a:gd name="connsiteX7-47" fmla="*/ 1566215 w 1646026"/>
              <a:gd name="connsiteY7-48" fmla="*/ 825 h 684795"/>
              <a:gd name="connsiteX0-49" fmla="*/ 1566215 w 1646026"/>
              <a:gd name="connsiteY0-50" fmla="*/ 825 h 684795"/>
              <a:gd name="connsiteX1-51" fmla="*/ 1628832 w 1646026"/>
              <a:gd name="connsiteY1-52" fmla="*/ 7793 h 684795"/>
              <a:gd name="connsiteX2-53" fmla="*/ 1646026 w 1646026"/>
              <a:gd name="connsiteY2-54" fmla="*/ 56020 h 684795"/>
              <a:gd name="connsiteX3-55" fmla="*/ 807667 w 1646026"/>
              <a:gd name="connsiteY3-56" fmla="*/ 680049 h 684795"/>
              <a:gd name="connsiteX4-57" fmla="*/ 50168 w 1646026"/>
              <a:gd name="connsiteY4-58" fmla="*/ 285782 h 684795"/>
              <a:gd name="connsiteX5-59" fmla="*/ 0 w 1646026"/>
              <a:gd name="connsiteY5-60" fmla="*/ 193355 h 684795"/>
              <a:gd name="connsiteX6-61" fmla="*/ 70648 w 1646026"/>
              <a:gd name="connsiteY6-62" fmla="*/ 201691 h 684795"/>
              <a:gd name="connsiteX7-63" fmla="*/ 1566215 w 1646026"/>
              <a:gd name="connsiteY7-64" fmla="*/ 825 h 68479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1646026" h="684795">
                <a:moveTo>
                  <a:pt x="1566215" y="825"/>
                </a:moveTo>
                <a:lnTo>
                  <a:pt x="1628832" y="7793"/>
                </a:lnTo>
                <a:lnTo>
                  <a:pt x="1646026" y="56020"/>
                </a:lnTo>
                <a:cubicBezTo>
                  <a:pt x="1633529" y="427840"/>
                  <a:pt x="1073643" y="641755"/>
                  <a:pt x="807667" y="680049"/>
                </a:cubicBezTo>
                <a:cubicBezTo>
                  <a:pt x="541691" y="718343"/>
                  <a:pt x="207919" y="519285"/>
                  <a:pt x="50168" y="285782"/>
                </a:cubicBezTo>
                <a:lnTo>
                  <a:pt x="0" y="193355"/>
                </a:lnTo>
                <a:lnTo>
                  <a:pt x="70648" y="201691"/>
                </a:lnTo>
                <a:cubicBezTo>
                  <a:pt x="558950" y="229026"/>
                  <a:pt x="1146488" y="-15960"/>
                  <a:pt x="1566215" y="825"/>
                </a:cubicBezTo>
                <a:close/>
              </a:path>
            </a:pathLst>
          </a:custGeom>
          <a:gradFill>
            <a:gsLst>
              <a:gs pos="0">
                <a:srgbClr val="4A7DFF"/>
              </a:gs>
              <a:gs pos="100000">
                <a:srgbClr val="A7E3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3" name="Oval 10"/>
          <p:cNvSpPr/>
          <p:nvPr/>
        </p:nvSpPr>
        <p:spPr>
          <a:xfrm>
            <a:off x="4258353" y="5110503"/>
            <a:ext cx="1755648" cy="1747681"/>
          </a:xfrm>
          <a:prstGeom prst="ellipse">
            <a:avLst/>
          </a:prstGeom>
          <a:noFill/>
          <a:ln w="127000">
            <a:solidFill>
              <a:schemeClr val="bg1"/>
            </a:solidFill>
          </a:ln>
          <a:effectLst>
            <a:outerShdw blurRad="254000" dist="127000" dir="2700000" algn="tl" rotWithShape="0">
              <a:srgbClr val="418EA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bg1"/>
              </a:solidFill>
              <a:latin typeface="+mn-ea"/>
            </a:endParaRPr>
          </a:p>
        </p:txBody>
      </p:sp>
      <p:sp>
        <p:nvSpPr>
          <p:cNvPr id="34" name="Freeform 15"/>
          <p:cNvSpPr/>
          <p:nvPr/>
        </p:nvSpPr>
        <p:spPr>
          <a:xfrm>
            <a:off x="8514645" y="1399810"/>
            <a:ext cx="1755648" cy="1363915"/>
          </a:xfrm>
          <a:custGeom>
            <a:avLst/>
            <a:gdLst>
              <a:gd name="connsiteX0" fmla="*/ 1604485 w 1755648"/>
              <a:gd name="connsiteY0" fmla="*/ 0 h 1363915"/>
              <a:gd name="connsiteX1" fmla="*/ 1605730 w 1755648"/>
              <a:gd name="connsiteY1" fmla="*/ 1501 h 1363915"/>
              <a:gd name="connsiteX2" fmla="*/ 1755648 w 1755648"/>
              <a:gd name="connsiteY2" fmla="*/ 490074 h 1363915"/>
              <a:gd name="connsiteX3" fmla="*/ 877824 w 1755648"/>
              <a:gd name="connsiteY3" fmla="*/ 1363915 h 1363915"/>
              <a:gd name="connsiteX4" fmla="*/ 0 w 1755648"/>
              <a:gd name="connsiteY4" fmla="*/ 490074 h 1363915"/>
              <a:gd name="connsiteX5" fmla="*/ 17835 w 1755648"/>
              <a:gd name="connsiteY5" fmla="*/ 313965 h 1363915"/>
              <a:gd name="connsiteX6" fmla="*/ 19210 w 1755648"/>
              <a:gd name="connsiteY6" fmla="*/ 309556 h 1363915"/>
              <a:gd name="connsiteX7" fmla="*/ 465497 w 1755648"/>
              <a:gd name="connsiteY7" fmla="*/ 217496 h 1363915"/>
              <a:gd name="connsiteX8" fmla="*/ 1386872 w 1755648"/>
              <a:gd name="connsiteY8" fmla="*/ 32627 h 1363915"/>
              <a:gd name="connsiteX0-1" fmla="*/ 1604485 w 1755648"/>
              <a:gd name="connsiteY0-2" fmla="*/ 0 h 1363915"/>
              <a:gd name="connsiteX1-3" fmla="*/ 1605730 w 1755648"/>
              <a:gd name="connsiteY1-4" fmla="*/ 1501 h 1363915"/>
              <a:gd name="connsiteX2-5" fmla="*/ 1755648 w 1755648"/>
              <a:gd name="connsiteY2-6" fmla="*/ 490074 h 1363915"/>
              <a:gd name="connsiteX3-7" fmla="*/ 877824 w 1755648"/>
              <a:gd name="connsiteY3-8" fmla="*/ 1363915 h 1363915"/>
              <a:gd name="connsiteX4-9" fmla="*/ 0 w 1755648"/>
              <a:gd name="connsiteY4-10" fmla="*/ 490074 h 1363915"/>
              <a:gd name="connsiteX5-11" fmla="*/ 17835 w 1755648"/>
              <a:gd name="connsiteY5-12" fmla="*/ 313965 h 1363915"/>
              <a:gd name="connsiteX6-13" fmla="*/ 19210 w 1755648"/>
              <a:gd name="connsiteY6-14" fmla="*/ 309556 h 1363915"/>
              <a:gd name="connsiteX7-15" fmla="*/ 465497 w 1755648"/>
              <a:gd name="connsiteY7-16" fmla="*/ 111171 h 1363915"/>
              <a:gd name="connsiteX8-17" fmla="*/ 1386872 w 1755648"/>
              <a:gd name="connsiteY8-18" fmla="*/ 32627 h 1363915"/>
              <a:gd name="connsiteX9" fmla="*/ 1604485 w 1755648"/>
              <a:gd name="connsiteY9" fmla="*/ 0 h 1363915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" y="connsiteY9"/>
              </a:cxn>
            </a:cxnLst>
            <a:rect l="l" t="t" r="r" b="b"/>
            <a:pathLst>
              <a:path w="1755648" h="1363915">
                <a:moveTo>
                  <a:pt x="1604485" y="0"/>
                </a:moveTo>
                <a:lnTo>
                  <a:pt x="1605730" y="1501"/>
                </a:lnTo>
                <a:cubicBezTo>
                  <a:pt x="1700381" y="140967"/>
                  <a:pt x="1755648" y="309096"/>
                  <a:pt x="1755648" y="490074"/>
                </a:cubicBezTo>
                <a:cubicBezTo>
                  <a:pt x="1755648" y="972683"/>
                  <a:pt x="1362633" y="1363915"/>
                  <a:pt x="877824" y="1363915"/>
                </a:cubicBezTo>
                <a:cubicBezTo>
                  <a:pt x="393015" y="1363915"/>
                  <a:pt x="0" y="972683"/>
                  <a:pt x="0" y="490074"/>
                </a:cubicBezTo>
                <a:cubicBezTo>
                  <a:pt x="0" y="429748"/>
                  <a:pt x="6141" y="370850"/>
                  <a:pt x="17835" y="313965"/>
                </a:cubicBezTo>
                <a:lnTo>
                  <a:pt x="19210" y="309556"/>
                </a:lnTo>
                <a:cubicBezTo>
                  <a:pt x="167972" y="278869"/>
                  <a:pt x="316735" y="141858"/>
                  <a:pt x="465497" y="111171"/>
                </a:cubicBezTo>
                <a:cubicBezTo>
                  <a:pt x="781191" y="43603"/>
                  <a:pt x="1091689" y="81559"/>
                  <a:pt x="1386872" y="32627"/>
                </a:cubicBezTo>
                <a:lnTo>
                  <a:pt x="1604485" y="0"/>
                </a:lnTo>
                <a:close/>
              </a:path>
            </a:pathLst>
          </a:custGeom>
          <a:gradFill>
            <a:gsLst>
              <a:gs pos="0">
                <a:srgbClr val="4A7DFF"/>
              </a:gs>
              <a:gs pos="100000">
                <a:srgbClr val="A7E3FF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p>
            <a:pPr algn="ctr"/>
            <a:endParaRPr lang="en-US" sz="14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5" name="Oval 16"/>
          <p:cNvSpPr/>
          <p:nvPr/>
        </p:nvSpPr>
        <p:spPr>
          <a:xfrm>
            <a:off x="8514645" y="1019833"/>
            <a:ext cx="1755648" cy="1747681"/>
          </a:xfrm>
          <a:prstGeom prst="ellipse">
            <a:avLst/>
          </a:prstGeom>
          <a:noFill/>
          <a:ln w="127000">
            <a:solidFill>
              <a:schemeClr val="bg1"/>
            </a:solidFill>
          </a:ln>
          <a:effectLst>
            <a:outerShdw blurRad="254000" dist="127000" dir="2700000" algn="tl" rotWithShape="0">
              <a:srgbClr val="418EAA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2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7" presetClass="entr" presetSubtype="0" fill="hold" grpId="0" nodeType="withEffect">
                                  <p:stCondLst>
                                    <p:cond delay="19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150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000"/>
                            </p:stCondLst>
                            <p:childTnLst>
                              <p:par>
                                <p:cTn id="8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2500"/>
                            </p:stCondLst>
                            <p:childTnLst>
                              <p:par>
                                <p:cTn id="8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8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56" grpId="0"/>
      <p:bldP spid="2" grpId="0"/>
      <p:bldP spid="3" grpId="0"/>
      <p:bldP spid="4" grpId="0"/>
      <p:bldP spid="5" grpId="0"/>
      <p:bldP spid="6" grpId="0"/>
      <p:bldP spid="7" grpId="0"/>
      <p:bldP spid="9" grpId="0"/>
      <p:bldP spid="36" grpId="0" bldLvl="0" animBg="1"/>
      <p:bldP spid="37" grpId="0" bldLvl="0" animBg="1"/>
      <p:bldP spid="32" grpId="0" bldLvl="0" animBg="1"/>
      <p:bldP spid="33" grpId="0" bldLvl="0" animBg="1"/>
      <p:bldP spid="34" grpId="0" bldLvl="0" animBg="1"/>
      <p:bldP spid="35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2974452"/>
            <a:ext cx="12192000" cy="5244353"/>
          </a:xfrm>
          <a:prstGeom prst="rect">
            <a:avLst/>
          </a:prstGeom>
        </p:spPr>
      </p:pic>
      <p:sp>
        <p:nvSpPr>
          <p:cNvPr id="20" name="Rectangle 70"/>
          <p:cNvSpPr>
            <a:spLocks noChangeArrowheads="1"/>
          </p:cNvSpPr>
          <p:nvPr/>
        </p:nvSpPr>
        <p:spPr bwMode="auto">
          <a:xfrm>
            <a:off x="2290701" y="-726913"/>
            <a:ext cx="2680676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sz="2400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年度重点工作</a:t>
            </a:r>
            <a:endParaRPr lang="zh-CN" altLang="en-US" sz="2400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>
            <a:off x="4354767" y="2260890"/>
            <a:ext cx="3360487" cy="3265055"/>
            <a:chOff x="4431941" y="2074772"/>
            <a:chExt cx="3360487" cy="3265054"/>
          </a:xfrm>
        </p:grpSpPr>
        <p:grpSp>
          <p:nvGrpSpPr>
            <p:cNvPr id="19" name="Group 6"/>
            <p:cNvGrpSpPr/>
            <p:nvPr/>
          </p:nvGrpSpPr>
          <p:grpSpPr>
            <a:xfrm>
              <a:off x="4566263" y="2158907"/>
              <a:ext cx="3084974" cy="3095307"/>
              <a:chOff x="4532313" y="2041525"/>
              <a:chExt cx="3317875" cy="3328988"/>
            </a:xfrm>
          </p:grpSpPr>
          <p:sp>
            <p:nvSpPr>
              <p:cNvPr id="40" name="Freeform 6"/>
              <p:cNvSpPr>
                <a:spLocks noEditPoints="1"/>
              </p:cNvSpPr>
              <p:nvPr/>
            </p:nvSpPr>
            <p:spPr bwMode="auto">
              <a:xfrm>
                <a:off x="4532313" y="2646363"/>
                <a:ext cx="3317875" cy="2724150"/>
              </a:xfrm>
              <a:custGeom>
                <a:avLst/>
                <a:gdLst>
                  <a:gd name="T0" fmla="*/ 2184 w 4181"/>
                  <a:gd name="T1" fmla="*/ 3425 h 3433"/>
                  <a:gd name="T2" fmla="*/ 1887 w 4181"/>
                  <a:gd name="T3" fmla="*/ 3418 h 3433"/>
                  <a:gd name="T4" fmla="*/ 1792 w 4181"/>
                  <a:gd name="T5" fmla="*/ 3384 h 3433"/>
                  <a:gd name="T6" fmla="*/ 2338 w 4181"/>
                  <a:gd name="T7" fmla="*/ 3418 h 3433"/>
                  <a:gd name="T8" fmla="*/ 1670 w 4181"/>
                  <a:gd name="T9" fmla="*/ 3372 h 3433"/>
                  <a:gd name="T10" fmla="*/ 1641 w 4181"/>
                  <a:gd name="T11" fmla="*/ 3362 h 3433"/>
                  <a:gd name="T12" fmla="*/ 2541 w 4181"/>
                  <a:gd name="T13" fmla="*/ 3375 h 3433"/>
                  <a:gd name="T14" fmla="*/ 2711 w 4181"/>
                  <a:gd name="T15" fmla="*/ 3311 h 3433"/>
                  <a:gd name="T16" fmla="*/ 1425 w 4181"/>
                  <a:gd name="T17" fmla="*/ 3319 h 3433"/>
                  <a:gd name="T18" fmla="*/ 2753 w 4181"/>
                  <a:gd name="T19" fmla="*/ 3298 h 3433"/>
                  <a:gd name="T20" fmla="*/ 2929 w 4181"/>
                  <a:gd name="T21" fmla="*/ 3242 h 3433"/>
                  <a:gd name="T22" fmla="*/ 1208 w 4181"/>
                  <a:gd name="T23" fmla="*/ 3237 h 3433"/>
                  <a:gd name="T24" fmla="*/ 2961 w 4181"/>
                  <a:gd name="T25" fmla="*/ 3212 h 3433"/>
                  <a:gd name="T26" fmla="*/ 1128 w 4181"/>
                  <a:gd name="T27" fmla="*/ 3169 h 3433"/>
                  <a:gd name="T28" fmla="*/ 3151 w 4181"/>
                  <a:gd name="T29" fmla="*/ 3132 h 3433"/>
                  <a:gd name="T30" fmla="*/ 972 w 4181"/>
                  <a:gd name="T31" fmla="*/ 3079 h 3433"/>
                  <a:gd name="T32" fmla="*/ 939 w 4181"/>
                  <a:gd name="T33" fmla="*/ 3070 h 3433"/>
                  <a:gd name="T34" fmla="*/ 3328 w 4181"/>
                  <a:gd name="T35" fmla="*/ 2995 h 3433"/>
                  <a:gd name="T36" fmla="*/ 3478 w 4181"/>
                  <a:gd name="T37" fmla="*/ 2885 h 3433"/>
                  <a:gd name="T38" fmla="*/ 748 w 4181"/>
                  <a:gd name="T39" fmla="*/ 2942 h 3433"/>
                  <a:gd name="T40" fmla="*/ 3538 w 4181"/>
                  <a:gd name="T41" fmla="*/ 2809 h 3433"/>
                  <a:gd name="T42" fmla="*/ 3637 w 4181"/>
                  <a:gd name="T43" fmla="*/ 2741 h 3433"/>
                  <a:gd name="T44" fmla="*/ 589 w 4181"/>
                  <a:gd name="T45" fmla="*/ 2792 h 3433"/>
                  <a:gd name="T46" fmla="*/ 3693 w 4181"/>
                  <a:gd name="T47" fmla="*/ 2644 h 3433"/>
                  <a:gd name="T48" fmla="*/ 3774 w 4181"/>
                  <a:gd name="T49" fmla="*/ 2579 h 3433"/>
                  <a:gd name="T50" fmla="*/ 404 w 4181"/>
                  <a:gd name="T51" fmla="*/ 2573 h 3433"/>
                  <a:gd name="T52" fmla="*/ 362 w 4181"/>
                  <a:gd name="T53" fmla="*/ 2469 h 3433"/>
                  <a:gd name="T54" fmla="*/ 3856 w 4181"/>
                  <a:gd name="T55" fmla="*/ 2447 h 3433"/>
                  <a:gd name="T56" fmla="*/ 289 w 4181"/>
                  <a:gd name="T57" fmla="*/ 2375 h 3433"/>
                  <a:gd name="T58" fmla="*/ 3950 w 4181"/>
                  <a:gd name="T59" fmla="*/ 2291 h 3433"/>
                  <a:gd name="T60" fmla="*/ 216 w 4181"/>
                  <a:gd name="T61" fmla="*/ 2254 h 3433"/>
                  <a:gd name="T62" fmla="*/ 3977 w 4181"/>
                  <a:gd name="T63" fmla="*/ 2178 h 3433"/>
                  <a:gd name="T64" fmla="*/ 4041 w 4181"/>
                  <a:gd name="T65" fmla="*/ 2089 h 3433"/>
                  <a:gd name="T66" fmla="*/ 123 w 4181"/>
                  <a:gd name="T67" fmla="*/ 2047 h 3433"/>
                  <a:gd name="T68" fmla="*/ 86 w 4181"/>
                  <a:gd name="T69" fmla="*/ 1867 h 3433"/>
                  <a:gd name="T70" fmla="*/ 4088 w 4181"/>
                  <a:gd name="T71" fmla="*/ 1943 h 3433"/>
                  <a:gd name="T72" fmla="*/ 47 w 4181"/>
                  <a:gd name="T73" fmla="*/ 1769 h 3433"/>
                  <a:gd name="T74" fmla="*/ 53 w 4181"/>
                  <a:gd name="T75" fmla="*/ 1665 h 3433"/>
                  <a:gd name="T76" fmla="*/ 4121 w 4181"/>
                  <a:gd name="T77" fmla="*/ 1728 h 3433"/>
                  <a:gd name="T78" fmla="*/ 24 w 4181"/>
                  <a:gd name="T79" fmla="*/ 1544 h 3433"/>
                  <a:gd name="T80" fmla="*/ 32 w 4181"/>
                  <a:gd name="T81" fmla="*/ 1509 h 3433"/>
                  <a:gd name="T82" fmla="*/ 4150 w 4181"/>
                  <a:gd name="T83" fmla="*/ 1445 h 3433"/>
                  <a:gd name="T84" fmla="*/ 4171 w 4181"/>
                  <a:gd name="T85" fmla="*/ 1319 h 3433"/>
                  <a:gd name="T86" fmla="*/ 26 w 4181"/>
                  <a:gd name="T87" fmla="*/ 1287 h 3433"/>
                  <a:gd name="T88" fmla="*/ 4154 w 4181"/>
                  <a:gd name="T89" fmla="*/ 1286 h 3433"/>
                  <a:gd name="T90" fmla="*/ 4153 w 4181"/>
                  <a:gd name="T91" fmla="*/ 1099 h 3433"/>
                  <a:gd name="T92" fmla="*/ 36 w 4181"/>
                  <a:gd name="T93" fmla="*/ 1077 h 3433"/>
                  <a:gd name="T94" fmla="*/ 4127 w 4181"/>
                  <a:gd name="T95" fmla="*/ 1002 h 3433"/>
                  <a:gd name="T96" fmla="*/ 4134 w 4181"/>
                  <a:gd name="T97" fmla="*/ 892 h 3433"/>
                  <a:gd name="T98" fmla="*/ 64 w 4181"/>
                  <a:gd name="T99" fmla="*/ 859 h 3433"/>
                  <a:gd name="T100" fmla="*/ 4095 w 4181"/>
                  <a:gd name="T101" fmla="*/ 774 h 3433"/>
                  <a:gd name="T102" fmla="*/ 4089 w 4181"/>
                  <a:gd name="T103" fmla="*/ 744 h 3433"/>
                  <a:gd name="T104" fmla="*/ 120 w 4181"/>
                  <a:gd name="T105" fmla="*/ 631 h 3433"/>
                  <a:gd name="T106" fmla="*/ 207 w 4181"/>
                  <a:gd name="T107" fmla="*/ 476 h 3433"/>
                  <a:gd name="T108" fmla="*/ 4001 w 4181"/>
                  <a:gd name="T109" fmla="*/ 543 h 3433"/>
                  <a:gd name="T110" fmla="*/ 236 w 4181"/>
                  <a:gd name="T111" fmla="*/ 372 h 3433"/>
                  <a:gd name="T112" fmla="*/ 308 w 4181"/>
                  <a:gd name="T113" fmla="*/ 286 h 3433"/>
                  <a:gd name="T114" fmla="*/ 3903 w 4181"/>
                  <a:gd name="T115" fmla="*/ 344 h 3433"/>
                  <a:gd name="T116" fmla="*/ 348 w 4181"/>
                  <a:gd name="T117" fmla="*/ 181 h 3433"/>
                  <a:gd name="T118" fmla="*/ 427 w 4181"/>
                  <a:gd name="T119" fmla="*/ 111 h 3433"/>
                  <a:gd name="T120" fmla="*/ 3749 w 4181"/>
                  <a:gd name="T121" fmla="*/ 104 h 3433"/>
                  <a:gd name="T122" fmla="*/ 3702 w 4181"/>
                  <a:gd name="T123" fmla="*/ 3 h 34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181" h="3433">
                    <a:moveTo>
                      <a:pt x="2009" y="3404"/>
                    </a:moveTo>
                    <a:lnTo>
                      <a:pt x="2064" y="3405"/>
                    </a:lnTo>
                    <a:lnTo>
                      <a:pt x="2068" y="3405"/>
                    </a:lnTo>
                    <a:lnTo>
                      <a:pt x="2072" y="3408"/>
                    </a:lnTo>
                    <a:lnTo>
                      <a:pt x="2075" y="3411"/>
                    </a:lnTo>
                    <a:lnTo>
                      <a:pt x="2076" y="3415"/>
                    </a:lnTo>
                    <a:lnTo>
                      <a:pt x="2076" y="3419"/>
                    </a:lnTo>
                    <a:lnTo>
                      <a:pt x="2076" y="3423"/>
                    </a:lnTo>
                    <a:lnTo>
                      <a:pt x="2075" y="3427"/>
                    </a:lnTo>
                    <a:lnTo>
                      <a:pt x="2071" y="3430"/>
                    </a:lnTo>
                    <a:lnTo>
                      <a:pt x="2068" y="3432"/>
                    </a:lnTo>
                    <a:lnTo>
                      <a:pt x="2064" y="3433"/>
                    </a:lnTo>
                    <a:lnTo>
                      <a:pt x="2063" y="3433"/>
                    </a:lnTo>
                    <a:lnTo>
                      <a:pt x="2009" y="3432"/>
                    </a:lnTo>
                    <a:lnTo>
                      <a:pt x="2003" y="3430"/>
                    </a:lnTo>
                    <a:lnTo>
                      <a:pt x="2000" y="3429"/>
                    </a:lnTo>
                    <a:lnTo>
                      <a:pt x="1998" y="3425"/>
                    </a:lnTo>
                    <a:lnTo>
                      <a:pt x="1995" y="3422"/>
                    </a:lnTo>
                    <a:lnTo>
                      <a:pt x="1995" y="3416"/>
                    </a:lnTo>
                    <a:lnTo>
                      <a:pt x="1996" y="3412"/>
                    </a:lnTo>
                    <a:lnTo>
                      <a:pt x="1998" y="3409"/>
                    </a:lnTo>
                    <a:lnTo>
                      <a:pt x="2002" y="3407"/>
                    </a:lnTo>
                    <a:lnTo>
                      <a:pt x="2005" y="3404"/>
                    </a:lnTo>
                    <a:lnTo>
                      <a:pt x="2009" y="3404"/>
                    </a:lnTo>
                    <a:close/>
                    <a:moveTo>
                      <a:pt x="2172" y="3404"/>
                    </a:moveTo>
                    <a:lnTo>
                      <a:pt x="2176" y="3404"/>
                    </a:lnTo>
                    <a:lnTo>
                      <a:pt x="2180" y="3407"/>
                    </a:lnTo>
                    <a:lnTo>
                      <a:pt x="2184" y="3409"/>
                    </a:lnTo>
                    <a:lnTo>
                      <a:pt x="2186" y="3412"/>
                    </a:lnTo>
                    <a:lnTo>
                      <a:pt x="2187" y="3416"/>
                    </a:lnTo>
                    <a:lnTo>
                      <a:pt x="2186" y="3422"/>
                    </a:lnTo>
                    <a:lnTo>
                      <a:pt x="2184" y="3425"/>
                    </a:lnTo>
                    <a:lnTo>
                      <a:pt x="2182" y="3429"/>
                    </a:lnTo>
                    <a:lnTo>
                      <a:pt x="2177" y="3430"/>
                    </a:lnTo>
                    <a:lnTo>
                      <a:pt x="2173" y="3432"/>
                    </a:lnTo>
                    <a:lnTo>
                      <a:pt x="2118" y="3433"/>
                    </a:lnTo>
                    <a:lnTo>
                      <a:pt x="2118" y="3433"/>
                    </a:lnTo>
                    <a:lnTo>
                      <a:pt x="2114" y="3432"/>
                    </a:lnTo>
                    <a:lnTo>
                      <a:pt x="2110" y="3430"/>
                    </a:lnTo>
                    <a:lnTo>
                      <a:pt x="2107" y="3427"/>
                    </a:lnTo>
                    <a:lnTo>
                      <a:pt x="2106" y="3423"/>
                    </a:lnTo>
                    <a:lnTo>
                      <a:pt x="2104" y="3419"/>
                    </a:lnTo>
                    <a:lnTo>
                      <a:pt x="2106" y="3415"/>
                    </a:lnTo>
                    <a:lnTo>
                      <a:pt x="2107" y="3411"/>
                    </a:lnTo>
                    <a:lnTo>
                      <a:pt x="2110" y="3408"/>
                    </a:lnTo>
                    <a:lnTo>
                      <a:pt x="2114" y="3405"/>
                    </a:lnTo>
                    <a:lnTo>
                      <a:pt x="2118" y="3405"/>
                    </a:lnTo>
                    <a:lnTo>
                      <a:pt x="2172" y="3404"/>
                    </a:lnTo>
                    <a:close/>
                    <a:moveTo>
                      <a:pt x="1901" y="3397"/>
                    </a:moveTo>
                    <a:lnTo>
                      <a:pt x="1955" y="3401"/>
                    </a:lnTo>
                    <a:lnTo>
                      <a:pt x="1959" y="3402"/>
                    </a:lnTo>
                    <a:lnTo>
                      <a:pt x="1963" y="3404"/>
                    </a:lnTo>
                    <a:lnTo>
                      <a:pt x="1966" y="3407"/>
                    </a:lnTo>
                    <a:lnTo>
                      <a:pt x="1967" y="3411"/>
                    </a:lnTo>
                    <a:lnTo>
                      <a:pt x="1967" y="3415"/>
                    </a:lnTo>
                    <a:lnTo>
                      <a:pt x="1966" y="3420"/>
                    </a:lnTo>
                    <a:lnTo>
                      <a:pt x="1963" y="3425"/>
                    </a:lnTo>
                    <a:lnTo>
                      <a:pt x="1959" y="3427"/>
                    </a:lnTo>
                    <a:lnTo>
                      <a:pt x="1953" y="3429"/>
                    </a:lnTo>
                    <a:lnTo>
                      <a:pt x="1953" y="3429"/>
                    </a:lnTo>
                    <a:lnTo>
                      <a:pt x="1898" y="3425"/>
                    </a:lnTo>
                    <a:lnTo>
                      <a:pt x="1894" y="3423"/>
                    </a:lnTo>
                    <a:lnTo>
                      <a:pt x="1890" y="3420"/>
                    </a:lnTo>
                    <a:lnTo>
                      <a:pt x="1887" y="3418"/>
                    </a:lnTo>
                    <a:lnTo>
                      <a:pt x="1886" y="3413"/>
                    </a:lnTo>
                    <a:lnTo>
                      <a:pt x="1886" y="3409"/>
                    </a:lnTo>
                    <a:lnTo>
                      <a:pt x="1887" y="3405"/>
                    </a:lnTo>
                    <a:lnTo>
                      <a:pt x="1888" y="3401"/>
                    </a:lnTo>
                    <a:lnTo>
                      <a:pt x="1893" y="3398"/>
                    </a:lnTo>
                    <a:lnTo>
                      <a:pt x="1895" y="3397"/>
                    </a:lnTo>
                    <a:lnTo>
                      <a:pt x="1901" y="3397"/>
                    </a:lnTo>
                    <a:close/>
                    <a:moveTo>
                      <a:pt x="2281" y="3397"/>
                    </a:moveTo>
                    <a:lnTo>
                      <a:pt x="2285" y="3397"/>
                    </a:lnTo>
                    <a:lnTo>
                      <a:pt x="2289" y="3398"/>
                    </a:lnTo>
                    <a:lnTo>
                      <a:pt x="2292" y="3401"/>
                    </a:lnTo>
                    <a:lnTo>
                      <a:pt x="2295" y="3405"/>
                    </a:lnTo>
                    <a:lnTo>
                      <a:pt x="2296" y="3409"/>
                    </a:lnTo>
                    <a:lnTo>
                      <a:pt x="2296" y="3413"/>
                    </a:lnTo>
                    <a:lnTo>
                      <a:pt x="2294" y="3418"/>
                    </a:lnTo>
                    <a:lnTo>
                      <a:pt x="2291" y="3420"/>
                    </a:lnTo>
                    <a:lnTo>
                      <a:pt x="2288" y="3423"/>
                    </a:lnTo>
                    <a:lnTo>
                      <a:pt x="2284" y="3423"/>
                    </a:lnTo>
                    <a:lnTo>
                      <a:pt x="2229" y="3429"/>
                    </a:lnTo>
                    <a:lnTo>
                      <a:pt x="2227" y="3429"/>
                    </a:lnTo>
                    <a:lnTo>
                      <a:pt x="2223" y="3427"/>
                    </a:lnTo>
                    <a:lnTo>
                      <a:pt x="2219" y="3425"/>
                    </a:lnTo>
                    <a:lnTo>
                      <a:pt x="2215" y="3420"/>
                    </a:lnTo>
                    <a:lnTo>
                      <a:pt x="2213" y="3415"/>
                    </a:lnTo>
                    <a:lnTo>
                      <a:pt x="2215" y="3411"/>
                    </a:lnTo>
                    <a:lnTo>
                      <a:pt x="2216" y="3407"/>
                    </a:lnTo>
                    <a:lnTo>
                      <a:pt x="2219" y="3404"/>
                    </a:lnTo>
                    <a:lnTo>
                      <a:pt x="2223" y="3401"/>
                    </a:lnTo>
                    <a:lnTo>
                      <a:pt x="2227" y="3401"/>
                    </a:lnTo>
                    <a:lnTo>
                      <a:pt x="2281" y="3397"/>
                    </a:lnTo>
                    <a:close/>
                    <a:moveTo>
                      <a:pt x="1788" y="3384"/>
                    </a:moveTo>
                    <a:lnTo>
                      <a:pt x="1792" y="3384"/>
                    </a:lnTo>
                    <a:lnTo>
                      <a:pt x="1847" y="3391"/>
                    </a:lnTo>
                    <a:lnTo>
                      <a:pt x="1851" y="3393"/>
                    </a:lnTo>
                    <a:lnTo>
                      <a:pt x="1854" y="3394"/>
                    </a:lnTo>
                    <a:lnTo>
                      <a:pt x="1857" y="3398"/>
                    </a:lnTo>
                    <a:lnTo>
                      <a:pt x="1858" y="3402"/>
                    </a:lnTo>
                    <a:lnTo>
                      <a:pt x="1858" y="3407"/>
                    </a:lnTo>
                    <a:lnTo>
                      <a:pt x="1857" y="3411"/>
                    </a:lnTo>
                    <a:lnTo>
                      <a:pt x="1854" y="3415"/>
                    </a:lnTo>
                    <a:lnTo>
                      <a:pt x="1850" y="3418"/>
                    </a:lnTo>
                    <a:lnTo>
                      <a:pt x="1844" y="3419"/>
                    </a:lnTo>
                    <a:lnTo>
                      <a:pt x="1843" y="3418"/>
                    </a:lnTo>
                    <a:lnTo>
                      <a:pt x="1789" y="3411"/>
                    </a:lnTo>
                    <a:lnTo>
                      <a:pt x="1785" y="3409"/>
                    </a:lnTo>
                    <a:lnTo>
                      <a:pt x="1781" y="3408"/>
                    </a:lnTo>
                    <a:lnTo>
                      <a:pt x="1778" y="3404"/>
                    </a:lnTo>
                    <a:lnTo>
                      <a:pt x="1777" y="3400"/>
                    </a:lnTo>
                    <a:lnTo>
                      <a:pt x="1777" y="3395"/>
                    </a:lnTo>
                    <a:lnTo>
                      <a:pt x="1778" y="3391"/>
                    </a:lnTo>
                    <a:lnTo>
                      <a:pt x="1781" y="3387"/>
                    </a:lnTo>
                    <a:lnTo>
                      <a:pt x="1783" y="3386"/>
                    </a:lnTo>
                    <a:lnTo>
                      <a:pt x="1788" y="3384"/>
                    </a:lnTo>
                    <a:close/>
                    <a:moveTo>
                      <a:pt x="2393" y="3383"/>
                    </a:moveTo>
                    <a:lnTo>
                      <a:pt x="2397" y="3384"/>
                    </a:lnTo>
                    <a:lnTo>
                      <a:pt x="2401" y="3387"/>
                    </a:lnTo>
                    <a:lnTo>
                      <a:pt x="2403" y="3391"/>
                    </a:lnTo>
                    <a:lnTo>
                      <a:pt x="2404" y="3395"/>
                    </a:lnTo>
                    <a:lnTo>
                      <a:pt x="2404" y="3400"/>
                    </a:lnTo>
                    <a:lnTo>
                      <a:pt x="2403" y="3404"/>
                    </a:lnTo>
                    <a:lnTo>
                      <a:pt x="2401" y="3407"/>
                    </a:lnTo>
                    <a:lnTo>
                      <a:pt x="2397" y="3409"/>
                    </a:lnTo>
                    <a:lnTo>
                      <a:pt x="2393" y="3411"/>
                    </a:lnTo>
                    <a:lnTo>
                      <a:pt x="2338" y="3418"/>
                    </a:lnTo>
                    <a:lnTo>
                      <a:pt x="2336" y="3418"/>
                    </a:lnTo>
                    <a:lnTo>
                      <a:pt x="2332" y="3418"/>
                    </a:lnTo>
                    <a:lnTo>
                      <a:pt x="2328" y="3415"/>
                    </a:lnTo>
                    <a:lnTo>
                      <a:pt x="2325" y="3411"/>
                    </a:lnTo>
                    <a:lnTo>
                      <a:pt x="2323" y="3407"/>
                    </a:lnTo>
                    <a:lnTo>
                      <a:pt x="2324" y="3401"/>
                    </a:lnTo>
                    <a:lnTo>
                      <a:pt x="2325" y="3398"/>
                    </a:lnTo>
                    <a:lnTo>
                      <a:pt x="2328" y="3394"/>
                    </a:lnTo>
                    <a:lnTo>
                      <a:pt x="2331" y="3391"/>
                    </a:lnTo>
                    <a:lnTo>
                      <a:pt x="2335" y="3391"/>
                    </a:lnTo>
                    <a:lnTo>
                      <a:pt x="2389" y="3383"/>
                    </a:lnTo>
                    <a:lnTo>
                      <a:pt x="2393" y="3383"/>
                    </a:lnTo>
                    <a:close/>
                    <a:moveTo>
                      <a:pt x="1681" y="3365"/>
                    </a:moveTo>
                    <a:lnTo>
                      <a:pt x="1685" y="3365"/>
                    </a:lnTo>
                    <a:lnTo>
                      <a:pt x="1739" y="3375"/>
                    </a:lnTo>
                    <a:lnTo>
                      <a:pt x="1743" y="3376"/>
                    </a:lnTo>
                    <a:lnTo>
                      <a:pt x="1746" y="3379"/>
                    </a:lnTo>
                    <a:lnTo>
                      <a:pt x="1749" y="3383"/>
                    </a:lnTo>
                    <a:lnTo>
                      <a:pt x="1750" y="3387"/>
                    </a:lnTo>
                    <a:lnTo>
                      <a:pt x="1750" y="3391"/>
                    </a:lnTo>
                    <a:lnTo>
                      <a:pt x="1747" y="3395"/>
                    </a:lnTo>
                    <a:lnTo>
                      <a:pt x="1745" y="3400"/>
                    </a:lnTo>
                    <a:lnTo>
                      <a:pt x="1741" y="3402"/>
                    </a:lnTo>
                    <a:lnTo>
                      <a:pt x="1736" y="3402"/>
                    </a:lnTo>
                    <a:lnTo>
                      <a:pt x="1734" y="3402"/>
                    </a:lnTo>
                    <a:lnTo>
                      <a:pt x="1680" y="3393"/>
                    </a:lnTo>
                    <a:lnTo>
                      <a:pt x="1676" y="3391"/>
                    </a:lnTo>
                    <a:lnTo>
                      <a:pt x="1673" y="3389"/>
                    </a:lnTo>
                    <a:lnTo>
                      <a:pt x="1670" y="3384"/>
                    </a:lnTo>
                    <a:lnTo>
                      <a:pt x="1669" y="3380"/>
                    </a:lnTo>
                    <a:lnTo>
                      <a:pt x="1669" y="3376"/>
                    </a:lnTo>
                    <a:lnTo>
                      <a:pt x="1670" y="3372"/>
                    </a:lnTo>
                    <a:lnTo>
                      <a:pt x="1673" y="3369"/>
                    </a:lnTo>
                    <a:lnTo>
                      <a:pt x="1677" y="3366"/>
                    </a:lnTo>
                    <a:lnTo>
                      <a:pt x="1681" y="3365"/>
                    </a:lnTo>
                    <a:close/>
                    <a:moveTo>
                      <a:pt x="2501" y="3365"/>
                    </a:moveTo>
                    <a:lnTo>
                      <a:pt x="2505" y="3366"/>
                    </a:lnTo>
                    <a:lnTo>
                      <a:pt x="2508" y="3368"/>
                    </a:lnTo>
                    <a:lnTo>
                      <a:pt x="2511" y="3372"/>
                    </a:lnTo>
                    <a:lnTo>
                      <a:pt x="2512" y="3376"/>
                    </a:lnTo>
                    <a:lnTo>
                      <a:pt x="2513" y="3380"/>
                    </a:lnTo>
                    <a:lnTo>
                      <a:pt x="2512" y="3384"/>
                    </a:lnTo>
                    <a:lnTo>
                      <a:pt x="2509" y="3387"/>
                    </a:lnTo>
                    <a:lnTo>
                      <a:pt x="2506" y="3390"/>
                    </a:lnTo>
                    <a:lnTo>
                      <a:pt x="2502" y="3391"/>
                    </a:lnTo>
                    <a:lnTo>
                      <a:pt x="2447" y="3402"/>
                    </a:lnTo>
                    <a:lnTo>
                      <a:pt x="2446" y="3402"/>
                    </a:lnTo>
                    <a:lnTo>
                      <a:pt x="2440" y="3401"/>
                    </a:lnTo>
                    <a:lnTo>
                      <a:pt x="2436" y="3400"/>
                    </a:lnTo>
                    <a:lnTo>
                      <a:pt x="2433" y="3395"/>
                    </a:lnTo>
                    <a:lnTo>
                      <a:pt x="2432" y="3391"/>
                    </a:lnTo>
                    <a:lnTo>
                      <a:pt x="2432" y="3387"/>
                    </a:lnTo>
                    <a:lnTo>
                      <a:pt x="2433" y="3383"/>
                    </a:lnTo>
                    <a:lnTo>
                      <a:pt x="2436" y="3379"/>
                    </a:lnTo>
                    <a:lnTo>
                      <a:pt x="2439" y="3376"/>
                    </a:lnTo>
                    <a:lnTo>
                      <a:pt x="2443" y="3375"/>
                    </a:lnTo>
                    <a:lnTo>
                      <a:pt x="2497" y="3365"/>
                    </a:lnTo>
                    <a:lnTo>
                      <a:pt x="2501" y="3365"/>
                    </a:lnTo>
                    <a:close/>
                    <a:moveTo>
                      <a:pt x="1575" y="3341"/>
                    </a:moveTo>
                    <a:lnTo>
                      <a:pt x="1579" y="3341"/>
                    </a:lnTo>
                    <a:lnTo>
                      <a:pt x="1631" y="3354"/>
                    </a:lnTo>
                    <a:lnTo>
                      <a:pt x="1636" y="3355"/>
                    </a:lnTo>
                    <a:lnTo>
                      <a:pt x="1640" y="3358"/>
                    </a:lnTo>
                    <a:lnTo>
                      <a:pt x="1641" y="3362"/>
                    </a:lnTo>
                    <a:lnTo>
                      <a:pt x="1642" y="3366"/>
                    </a:lnTo>
                    <a:lnTo>
                      <a:pt x="1642" y="3370"/>
                    </a:lnTo>
                    <a:lnTo>
                      <a:pt x="1641" y="3375"/>
                    </a:lnTo>
                    <a:lnTo>
                      <a:pt x="1637" y="3379"/>
                    </a:lnTo>
                    <a:lnTo>
                      <a:pt x="1633" y="3380"/>
                    </a:lnTo>
                    <a:lnTo>
                      <a:pt x="1629" y="3382"/>
                    </a:lnTo>
                    <a:lnTo>
                      <a:pt x="1626" y="3380"/>
                    </a:lnTo>
                    <a:lnTo>
                      <a:pt x="1572" y="3368"/>
                    </a:lnTo>
                    <a:lnTo>
                      <a:pt x="1568" y="3366"/>
                    </a:lnTo>
                    <a:lnTo>
                      <a:pt x="1565" y="3364"/>
                    </a:lnTo>
                    <a:lnTo>
                      <a:pt x="1562" y="3359"/>
                    </a:lnTo>
                    <a:lnTo>
                      <a:pt x="1562" y="3355"/>
                    </a:lnTo>
                    <a:lnTo>
                      <a:pt x="1562" y="3351"/>
                    </a:lnTo>
                    <a:lnTo>
                      <a:pt x="1564" y="3347"/>
                    </a:lnTo>
                    <a:lnTo>
                      <a:pt x="1566" y="3344"/>
                    </a:lnTo>
                    <a:lnTo>
                      <a:pt x="1571" y="3341"/>
                    </a:lnTo>
                    <a:lnTo>
                      <a:pt x="1575" y="3341"/>
                    </a:lnTo>
                    <a:close/>
                    <a:moveTo>
                      <a:pt x="2607" y="3340"/>
                    </a:moveTo>
                    <a:lnTo>
                      <a:pt x="2611" y="3341"/>
                    </a:lnTo>
                    <a:lnTo>
                      <a:pt x="2614" y="3343"/>
                    </a:lnTo>
                    <a:lnTo>
                      <a:pt x="2617" y="3347"/>
                    </a:lnTo>
                    <a:lnTo>
                      <a:pt x="2620" y="3351"/>
                    </a:lnTo>
                    <a:lnTo>
                      <a:pt x="2620" y="3355"/>
                    </a:lnTo>
                    <a:lnTo>
                      <a:pt x="2618" y="3359"/>
                    </a:lnTo>
                    <a:lnTo>
                      <a:pt x="2617" y="3362"/>
                    </a:lnTo>
                    <a:lnTo>
                      <a:pt x="2613" y="3366"/>
                    </a:lnTo>
                    <a:lnTo>
                      <a:pt x="2610" y="3368"/>
                    </a:lnTo>
                    <a:lnTo>
                      <a:pt x="2556" y="3380"/>
                    </a:lnTo>
                    <a:lnTo>
                      <a:pt x="2552" y="3380"/>
                    </a:lnTo>
                    <a:lnTo>
                      <a:pt x="2548" y="3380"/>
                    </a:lnTo>
                    <a:lnTo>
                      <a:pt x="2544" y="3377"/>
                    </a:lnTo>
                    <a:lnTo>
                      <a:pt x="2541" y="3375"/>
                    </a:lnTo>
                    <a:lnTo>
                      <a:pt x="2540" y="3370"/>
                    </a:lnTo>
                    <a:lnTo>
                      <a:pt x="2540" y="3365"/>
                    </a:lnTo>
                    <a:lnTo>
                      <a:pt x="2540" y="3362"/>
                    </a:lnTo>
                    <a:lnTo>
                      <a:pt x="2542" y="3358"/>
                    </a:lnTo>
                    <a:lnTo>
                      <a:pt x="2545" y="3355"/>
                    </a:lnTo>
                    <a:lnTo>
                      <a:pt x="2549" y="3354"/>
                    </a:lnTo>
                    <a:lnTo>
                      <a:pt x="2603" y="3341"/>
                    </a:lnTo>
                    <a:lnTo>
                      <a:pt x="2607" y="3340"/>
                    </a:lnTo>
                    <a:close/>
                    <a:moveTo>
                      <a:pt x="1470" y="3311"/>
                    </a:moveTo>
                    <a:lnTo>
                      <a:pt x="1474" y="3311"/>
                    </a:lnTo>
                    <a:lnTo>
                      <a:pt x="1526" y="3327"/>
                    </a:lnTo>
                    <a:lnTo>
                      <a:pt x="1530" y="3329"/>
                    </a:lnTo>
                    <a:lnTo>
                      <a:pt x="1533" y="3332"/>
                    </a:lnTo>
                    <a:lnTo>
                      <a:pt x="1536" y="3336"/>
                    </a:lnTo>
                    <a:lnTo>
                      <a:pt x="1536" y="3340"/>
                    </a:lnTo>
                    <a:lnTo>
                      <a:pt x="1536" y="3344"/>
                    </a:lnTo>
                    <a:lnTo>
                      <a:pt x="1533" y="3348"/>
                    </a:lnTo>
                    <a:lnTo>
                      <a:pt x="1530" y="3351"/>
                    </a:lnTo>
                    <a:lnTo>
                      <a:pt x="1526" y="3354"/>
                    </a:lnTo>
                    <a:lnTo>
                      <a:pt x="1522" y="3354"/>
                    </a:lnTo>
                    <a:lnTo>
                      <a:pt x="1519" y="3354"/>
                    </a:lnTo>
                    <a:lnTo>
                      <a:pt x="1465" y="3337"/>
                    </a:lnTo>
                    <a:lnTo>
                      <a:pt x="1463" y="3336"/>
                    </a:lnTo>
                    <a:lnTo>
                      <a:pt x="1459" y="3333"/>
                    </a:lnTo>
                    <a:lnTo>
                      <a:pt x="1457" y="3329"/>
                    </a:lnTo>
                    <a:lnTo>
                      <a:pt x="1456" y="3325"/>
                    </a:lnTo>
                    <a:lnTo>
                      <a:pt x="1457" y="3321"/>
                    </a:lnTo>
                    <a:lnTo>
                      <a:pt x="1459" y="3316"/>
                    </a:lnTo>
                    <a:lnTo>
                      <a:pt x="1461" y="3314"/>
                    </a:lnTo>
                    <a:lnTo>
                      <a:pt x="1465" y="3311"/>
                    </a:lnTo>
                    <a:lnTo>
                      <a:pt x="1470" y="3311"/>
                    </a:lnTo>
                    <a:close/>
                    <a:moveTo>
                      <a:pt x="2711" y="3311"/>
                    </a:moveTo>
                    <a:lnTo>
                      <a:pt x="2717" y="3311"/>
                    </a:lnTo>
                    <a:lnTo>
                      <a:pt x="2719" y="3312"/>
                    </a:lnTo>
                    <a:lnTo>
                      <a:pt x="2722" y="3316"/>
                    </a:lnTo>
                    <a:lnTo>
                      <a:pt x="2725" y="3321"/>
                    </a:lnTo>
                    <a:lnTo>
                      <a:pt x="2725" y="3325"/>
                    </a:lnTo>
                    <a:lnTo>
                      <a:pt x="2725" y="3329"/>
                    </a:lnTo>
                    <a:lnTo>
                      <a:pt x="2722" y="3332"/>
                    </a:lnTo>
                    <a:lnTo>
                      <a:pt x="2719" y="3336"/>
                    </a:lnTo>
                    <a:lnTo>
                      <a:pt x="2715" y="3337"/>
                    </a:lnTo>
                    <a:lnTo>
                      <a:pt x="2663" y="3352"/>
                    </a:lnTo>
                    <a:lnTo>
                      <a:pt x="2658" y="3354"/>
                    </a:lnTo>
                    <a:lnTo>
                      <a:pt x="2654" y="3352"/>
                    </a:lnTo>
                    <a:lnTo>
                      <a:pt x="2650" y="3351"/>
                    </a:lnTo>
                    <a:lnTo>
                      <a:pt x="2647" y="3347"/>
                    </a:lnTo>
                    <a:lnTo>
                      <a:pt x="2646" y="3344"/>
                    </a:lnTo>
                    <a:lnTo>
                      <a:pt x="2645" y="3339"/>
                    </a:lnTo>
                    <a:lnTo>
                      <a:pt x="2646" y="3334"/>
                    </a:lnTo>
                    <a:lnTo>
                      <a:pt x="2647" y="3332"/>
                    </a:lnTo>
                    <a:lnTo>
                      <a:pt x="2652" y="3329"/>
                    </a:lnTo>
                    <a:lnTo>
                      <a:pt x="2656" y="3326"/>
                    </a:lnTo>
                    <a:lnTo>
                      <a:pt x="2707" y="3311"/>
                    </a:lnTo>
                    <a:lnTo>
                      <a:pt x="2711" y="3311"/>
                    </a:lnTo>
                    <a:close/>
                    <a:moveTo>
                      <a:pt x="1366" y="3275"/>
                    </a:moveTo>
                    <a:lnTo>
                      <a:pt x="1370" y="3276"/>
                    </a:lnTo>
                    <a:lnTo>
                      <a:pt x="1423" y="3294"/>
                    </a:lnTo>
                    <a:lnTo>
                      <a:pt x="1427" y="3297"/>
                    </a:lnTo>
                    <a:lnTo>
                      <a:pt x="1430" y="3300"/>
                    </a:lnTo>
                    <a:lnTo>
                      <a:pt x="1431" y="3304"/>
                    </a:lnTo>
                    <a:lnTo>
                      <a:pt x="1431" y="3308"/>
                    </a:lnTo>
                    <a:lnTo>
                      <a:pt x="1431" y="3312"/>
                    </a:lnTo>
                    <a:lnTo>
                      <a:pt x="1428" y="3316"/>
                    </a:lnTo>
                    <a:lnTo>
                      <a:pt x="1425" y="3319"/>
                    </a:lnTo>
                    <a:lnTo>
                      <a:pt x="1423" y="3321"/>
                    </a:lnTo>
                    <a:lnTo>
                      <a:pt x="1417" y="3321"/>
                    </a:lnTo>
                    <a:lnTo>
                      <a:pt x="1413" y="3321"/>
                    </a:lnTo>
                    <a:lnTo>
                      <a:pt x="1362" y="3301"/>
                    </a:lnTo>
                    <a:lnTo>
                      <a:pt x="1358" y="3300"/>
                    </a:lnTo>
                    <a:lnTo>
                      <a:pt x="1355" y="3297"/>
                    </a:lnTo>
                    <a:lnTo>
                      <a:pt x="1352" y="3293"/>
                    </a:lnTo>
                    <a:lnTo>
                      <a:pt x="1352" y="3289"/>
                    </a:lnTo>
                    <a:lnTo>
                      <a:pt x="1353" y="3284"/>
                    </a:lnTo>
                    <a:lnTo>
                      <a:pt x="1355" y="3280"/>
                    </a:lnTo>
                    <a:lnTo>
                      <a:pt x="1359" y="3278"/>
                    </a:lnTo>
                    <a:lnTo>
                      <a:pt x="1362" y="3276"/>
                    </a:lnTo>
                    <a:lnTo>
                      <a:pt x="1366" y="3275"/>
                    </a:lnTo>
                    <a:close/>
                    <a:moveTo>
                      <a:pt x="2815" y="3275"/>
                    </a:moveTo>
                    <a:lnTo>
                      <a:pt x="2819" y="3275"/>
                    </a:lnTo>
                    <a:lnTo>
                      <a:pt x="2823" y="3276"/>
                    </a:lnTo>
                    <a:lnTo>
                      <a:pt x="2826" y="3280"/>
                    </a:lnTo>
                    <a:lnTo>
                      <a:pt x="2829" y="3283"/>
                    </a:lnTo>
                    <a:lnTo>
                      <a:pt x="2829" y="3287"/>
                    </a:lnTo>
                    <a:lnTo>
                      <a:pt x="2829" y="3291"/>
                    </a:lnTo>
                    <a:lnTo>
                      <a:pt x="2827" y="3296"/>
                    </a:lnTo>
                    <a:lnTo>
                      <a:pt x="2824" y="3298"/>
                    </a:lnTo>
                    <a:lnTo>
                      <a:pt x="2820" y="3301"/>
                    </a:lnTo>
                    <a:lnTo>
                      <a:pt x="2768" y="3321"/>
                    </a:lnTo>
                    <a:lnTo>
                      <a:pt x="2764" y="3321"/>
                    </a:lnTo>
                    <a:lnTo>
                      <a:pt x="2759" y="3321"/>
                    </a:lnTo>
                    <a:lnTo>
                      <a:pt x="2755" y="3318"/>
                    </a:lnTo>
                    <a:lnTo>
                      <a:pt x="2753" y="3315"/>
                    </a:lnTo>
                    <a:lnTo>
                      <a:pt x="2751" y="3311"/>
                    </a:lnTo>
                    <a:lnTo>
                      <a:pt x="2750" y="3307"/>
                    </a:lnTo>
                    <a:lnTo>
                      <a:pt x="2750" y="3303"/>
                    </a:lnTo>
                    <a:lnTo>
                      <a:pt x="2753" y="3298"/>
                    </a:lnTo>
                    <a:lnTo>
                      <a:pt x="2755" y="3296"/>
                    </a:lnTo>
                    <a:lnTo>
                      <a:pt x="2759" y="3294"/>
                    </a:lnTo>
                    <a:lnTo>
                      <a:pt x="2811" y="3275"/>
                    </a:lnTo>
                    <a:lnTo>
                      <a:pt x="2815" y="3275"/>
                    </a:lnTo>
                    <a:close/>
                    <a:moveTo>
                      <a:pt x="1265" y="3235"/>
                    </a:moveTo>
                    <a:lnTo>
                      <a:pt x="1269" y="3235"/>
                    </a:lnTo>
                    <a:lnTo>
                      <a:pt x="1320" y="3257"/>
                    </a:lnTo>
                    <a:lnTo>
                      <a:pt x="1323" y="3258"/>
                    </a:lnTo>
                    <a:lnTo>
                      <a:pt x="1326" y="3262"/>
                    </a:lnTo>
                    <a:lnTo>
                      <a:pt x="1329" y="3265"/>
                    </a:lnTo>
                    <a:lnTo>
                      <a:pt x="1329" y="3269"/>
                    </a:lnTo>
                    <a:lnTo>
                      <a:pt x="1327" y="3273"/>
                    </a:lnTo>
                    <a:lnTo>
                      <a:pt x="1326" y="3278"/>
                    </a:lnTo>
                    <a:lnTo>
                      <a:pt x="1322" y="3280"/>
                    </a:lnTo>
                    <a:lnTo>
                      <a:pt x="1319" y="3282"/>
                    </a:lnTo>
                    <a:lnTo>
                      <a:pt x="1315" y="3283"/>
                    </a:lnTo>
                    <a:lnTo>
                      <a:pt x="1309" y="3282"/>
                    </a:lnTo>
                    <a:lnTo>
                      <a:pt x="1258" y="3261"/>
                    </a:lnTo>
                    <a:lnTo>
                      <a:pt x="1255" y="3258"/>
                    </a:lnTo>
                    <a:lnTo>
                      <a:pt x="1253" y="3254"/>
                    </a:lnTo>
                    <a:lnTo>
                      <a:pt x="1251" y="3251"/>
                    </a:lnTo>
                    <a:lnTo>
                      <a:pt x="1250" y="3247"/>
                    </a:lnTo>
                    <a:lnTo>
                      <a:pt x="1251" y="3242"/>
                    </a:lnTo>
                    <a:lnTo>
                      <a:pt x="1254" y="3239"/>
                    </a:lnTo>
                    <a:lnTo>
                      <a:pt x="1257" y="3236"/>
                    </a:lnTo>
                    <a:lnTo>
                      <a:pt x="1261" y="3235"/>
                    </a:lnTo>
                    <a:lnTo>
                      <a:pt x="1265" y="3235"/>
                    </a:lnTo>
                    <a:close/>
                    <a:moveTo>
                      <a:pt x="2916" y="3233"/>
                    </a:moveTo>
                    <a:lnTo>
                      <a:pt x="2920" y="3233"/>
                    </a:lnTo>
                    <a:lnTo>
                      <a:pt x="2924" y="3236"/>
                    </a:lnTo>
                    <a:lnTo>
                      <a:pt x="2927" y="3239"/>
                    </a:lnTo>
                    <a:lnTo>
                      <a:pt x="2929" y="3242"/>
                    </a:lnTo>
                    <a:lnTo>
                      <a:pt x="2931" y="3246"/>
                    </a:lnTo>
                    <a:lnTo>
                      <a:pt x="2929" y="3250"/>
                    </a:lnTo>
                    <a:lnTo>
                      <a:pt x="2928" y="3254"/>
                    </a:lnTo>
                    <a:lnTo>
                      <a:pt x="2925" y="3258"/>
                    </a:lnTo>
                    <a:lnTo>
                      <a:pt x="2923" y="3260"/>
                    </a:lnTo>
                    <a:lnTo>
                      <a:pt x="2871" y="3282"/>
                    </a:lnTo>
                    <a:lnTo>
                      <a:pt x="2866" y="3282"/>
                    </a:lnTo>
                    <a:lnTo>
                      <a:pt x="2862" y="3282"/>
                    </a:lnTo>
                    <a:lnTo>
                      <a:pt x="2859" y="3280"/>
                    </a:lnTo>
                    <a:lnTo>
                      <a:pt x="2856" y="3278"/>
                    </a:lnTo>
                    <a:lnTo>
                      <a:pt x="2853" y="3273"/>
                    </a:lnTo>
                    <a:lnTo>
                      <a:pt x="2852" y="3269"/>
                    </a:lnTo>
                    <a:lnTo>
                      <a:pt x="2853" y="3265"/>
                    </a:lnTo>
                    <a:lnTo>
                      <a:pt x="2855" y="3261"/>
                    </a:lnTo>
                    <a:lnTo>
                      <a:pt x="2858" y="3258"/>
                    </a:lnTo>
                    <a:lnTo>
                      <a:pt x="2862" y="3255"/>
                    </a:lnTo>
                    <a:lnTo>
                      <a:pt x="2911" y="3235"/>
                    </a:lnTo>
                    <a:lnTo>
                      <a:pt x="2916" y="3233"/>
                    </a:lnTo>
                    <a:close/>
                    <a:moveTo>
                      <a:pt x="1167" y="3187"/>
                    </a:moveTo>
                    <a:lnTo>
                      <a:pt x="1171" y="3189"/>
                    </a:lnTo>
                    <a:lnTo>
                      <a:pt x="1219" y="3212"/>
                    </a:lnTo>
                    <a:lnTo>
                      <a:pt x="1224" y="3215"/>
                    </a:lnTo>
                    <a:lnTo>
                      <a:pt x="1226" y="3218"/>
                    </a:lnTo>
                    <a:lnTo>
                      <a:pt x="1228" y="3222"/>
                    </a:lnTo>
                    <a:lnTo>
                      <a:pt x="1228" y="3226"/>
                    </a:lnTo>
                    <a:lnTo>
                      <a:pt x="1226" y="3230"/>
                    </a:lnTo>
                    <a:lnTo>
                      <a:pt x="1224" y="3235"/>
                    </a:lnTo>
                    <a:lnTo>
                      <a:pt x="1221" y="3237"/>
                    </a:lnTo>
                    <a:lnTo>
                      <a:pt x="1218" y="3239"/>
                    </a:lnTo>
                    <a:lnTo>
                      <a:pt x="1214" y="3239"/>
                    </a:lnTo>
                    <a:lnTo>
                      <a:pt x="1211" y="3239"/>
                    </a:lnTo>
                    <a:lnTo>
                      <a:pt x="1208" y="3237"/>
                    </a:lnTo>
                    <a:lnTo>
                      <a:pt x="1159" y="3214"/>
                    </a:lnTo>
                    <a:lnTo>
                      <a:pt x="1154" y="3211"/>
                    </a:lnTo>
                    <a:lnTo>
                      <a:pt x="1152" y="3207"/>
                    </a:lnTo>
                    <a:lnTo>
                      <a:pt x="1150" y="3204"/>
                    </a:lnTo>
                    <a:lnTo>
                      <a:pt x="1150" y="3199"/>
                    </a:lnTo>
                    <a:lnTo>
                      <a:pt x="1152" y="3194"/>
                    </a:lnTo>
                    <a:lnTo>
                      <a:pt x="1154" y="3192"/>
                    </a:lnTo>
                    <a:lnTo>
                      <a:pt x="1159" y="3189"/>
                    </a:lnTo>
                    <a:lnTo>
                      <a:pt x="1163" y="3187"/>
                    </a:lnTo>
                    <a:lnTo>
                      <a:pt x="1167" y="3187"/>
                    </a:lnTo>
                    <a:close/>
                    <a:moveTo>
                      <a:pt x="3014" y="3187"/>
                    </a:moveTo>
                    <a:lnTo>
                      <a:pt x="3018" y="3187"/>
                    </a:lnTo>
                    <a:lnTo>
                      <a:pt x="3022" y="3189"/>
                    </a:lnTo>
                    <a:lnTo>
                      <a:pt x="3025" y="3192"/>
                    </a:lnTo>
                    <a:lnTo>
                      <a:pt x="3028" y="3194"/>
                    </a:lnTo>
                    <a:lnTo>
                      <a:pt x="3029" y="3199"/>
                    </a:lnTo>
                    <a:lnTo>
                      <a:pt x="3029" y="3203"/>
                    </a:lnTo>
                    <a:lnTo>
                      <a:pt x="3028" y="3207"/>
                    </a:lnTo>
                    <a:lnTo>
                      <a:pt x="3025" y="3211"/>
                    </a:lnTo>
                    <a:lnTo>
                      <a:pt x="3022" y="3214"/>
                    </a:lnTo>
                    <a:lnTo>
                      <a:pt x="2972" y="3237"/>
                    </a:lnTo>
                    <a:lnTo>
                      <a:pt x="2970" y="3239"/>
                    </a:lnTo>
                    <a:lnTo>
                      <a:pt x="2967" y="3239"/>
                    </a:lnTo>
                    <a:lnTo>
                      <a:pt x="2963" y="3237"/>
                    </a:lnTo>
                    <a:lnTo>
                      <a:pt x="2958" y="3236"/>
                    </a:lnTo>
                    <a:lnTo>
                      <a:pt x="2956" y="3235"/>
                    </a:lnTo>
                    <a:lnTo>
                      <a:pt x="2954" y="3230"/>
                    </a:lnTo>
                    <a:lnTo>
                      <a:pt x="2953" y="3226"/>
                    </a:lnTo>
                    <a:lnTo>
                      <a:pt x="2953" y="3222"/>
                    </a:lnTo>
                    <a:lnTo>
                      <a:pt x="2954" y="3218"/>
                    </a:lnTo>
                    <a:lnTo>
                      <a:pt x="2957" y="3215"/>
                    </a:lnTo>
                    <a:lnTo>
                      <a:pt x="2961" y="3212"/>
                    </a:lnTo>
                    <a:lnTo>
                      <a:pt x="3010" y="3189"/>
                    </a:lnTo>
                    <a:lnTo>
                      <a:pt x="3014" y="3187"/>
                    </a:lnTo>
                    <a:close/>
                    <a:moveTo>
                      <a:pt x="3113" y="3136"/>
                    </a:moveTo>
                    <a:lnTo>
                      <a:pt x="3117" y="3137"/>
                    </a:lnTo>
                    <a:lnTo>
                      <a:pt x="3122" y="3139"/>
                    </a:lnTo>
                    <a:lnTo>
                      <a:pt x="3124" y="3143"/>
                    </a:lnTo>
                    <a:lnTo>
                      <a:pt x="3126" y="3147"/>
                    </a:lnTo>
                    <a:lnTo>
                      <a:pt x="3126" y="3151"/>
                    </a:lnTo>
                    <a:lnTo>
                      <a:pt x="3124" y="3156"/>
                    </a:lnTo>
                    <a:lnTo>
                      <a:pt x="3123" y="3158"/>
                    </a:lnTo>
                    <a:lnTo>
                      <a:pt x="3119" y="3161"/>
                    </a:lnTo>
                    <a:lnTo>
                      <a:pt x="3070" y="3187"/>
                    </a:lnTo>
                    <a:lnTo>
                      <a:pt x="3068" y="3189"/>
                    </a:lnTo>
                    <a:lnTo>
                      <a:pt x="3064" y="3190"/>
                    </a:lnTo>
                    <a:lnTo>
                      <a:pt x="3061" y="3189"/>
                    </a:lnTo>
                    <a:lnTo>
                      <a:pt x="3057" y="3187"/>
                    </a:lnTo>
                    <a:lnTo>
                      <a:pt x="3054" y="3186"/>
                    </a:lnTo>
                    <a:lnTo>
                      <a:pt x="3052" y="3182"/>
                    </a:lnTo>
                    <a:lnTo>
                      <a:pt x="3051" y="3178"/>
                    </a:lnTo>
                    <a:lnTo>
                      <a:pt x="3051" y="3174"/>
                    </a:lnTo>
                    <a:lnTo>
                      <a:pt x="3052" y="3169"/>
                    </a:lnTo>
                    <a:lnTo>
                      <a:pt x="3054" y="3167"/>
                    </a:lnTo>
                    <a:lnTo>
                      <a:pt x="3058" y="3164"/>
                    </a:lnTo>
                    <a:lnTo>
                      <a:pt x="3105" y="3137"/>
                    </a:lnTo>
                    <a:lnTo>
                      <a:pt x="3109" y="3136"/>
                    </a:lnTo>
                    <a:lnTo>
                      <a:pt x="3113" y="3136"/>
                    </a:lnTo>
                    <a:close/>
                    <a:moveTo>
                      <a:pt x="1066" y="3136"/>
                    </a:moveTo>
                    <a:lnTo>
                      <a:pt x="1070" y="3136"/>
                    </a:lnTo>
                    <a:lnTo>
                      <a:pt x="1074" y="3137"/>
                    </a:lnTo>
                    <a:lnTo>
                      <a:pt x="1123" y="3164"/>
                    </a:lnTo>
                    <a:lnTo>
                      <a:pt x="1125" y="3167"/>
                    </a:lnTo>
                    <a:lnTo>
                      <a:pt x="1128" y="3169"/>
                    </a:lnTo>
                    <a:lnTo>
                      <a:pt x="1130" y="3174"/>
                    </a:lnTo>
                    <a:lnTo>
                      <a:pt x="1130" y="3178"/>
                    </a:lnTo>
                    <a:lnTo>
                      <a:pt x="1128" y="3182"/>
                    </a:lnTo>
                    <a:lnTo>
                      <a:pt x="1125" y="3186"/>
                    </a:lnTo>
                    <a:lnTo>
                      <a:pt x="1123" y="3187"/>
                    </a:lnTo>
                    <a:lnTo>
                      <a:pt x="1120" y="3189"/>
                    </a:lnTo>
                    <a:lnTo>
                      <a:pt x="1116" y="3190"/>
                    </a:lnTo>
                    <a:lnTo>
                      <a:pt x="1113" y="3189"/>
                    </a:lnTo>
                    <a:lnTo>
                      <a:pt x="1109" y="3187"/>
                    </a:lnTo>
                    <a:lnTo>
                      <a:pt x="1060" y="3161"/>
                    </a:lnTo>
                    <a:lnTo>
                      <a:pt x="1058" y="3158"/>
                    </a:lnTo>
                    <a:lnTo>
                      <a:pt x="1055" y="3156"/>
                    </a:lnTo>
                    <a:lnTo>
                      <a:pt x="1054" y="3151"/>
                    </a:lnTo>
                    <a:lnTo>
                      <a:pt x="1054" y="3147"/>
                    </a:lnTo>
                    <a:lnTo>
                      <a:pt x="1055" y="3143"/>
                    </a:lnTo>
                    <a:lnTo>
                      <a:pt x="1058" y="3139"/>
                    </a:lnTo>
                    <a:lnTo>
                      <a:pt x="1062" y="3136"/>
                    </a:lnTo>
                    <a:lnTo>
                      <a:pt x="1066" y="3136"/>
                    </a:lnTo>
                    <a:close/>
                    <a:moveTo>
                      <a:pt x="3207" y="3079"/>
                    </a:moveTo>
                    <a:lnTo>
                      <a:pt x="3211" y="3079"/>
                    </a:lnTo>
                    <a:lnTo>
                      <a:pt x="3214" y="3082"/>
                    </a:lnTo>
                    <a:lnTo>
                      <a:pt x="3217" y="3085"/>
                    </a:lnTo>
                    <a:lnTo>
                      <a:pt x="3220" y="3089"/>
                    </a:lnTo>
                    <a:lnTo>
                      <a:pt x="3220" y="3093"/>
                    </a:lnTo>
                    <a:lnTo>
                      <a:pt x="3218" y="3097"/>
                    </a:lnTo>
                    <a:lnTo>
                      <a:pt x="3217" y="3101"/>
                    </a:lnTo>
                    <a:lnTo>
                      <a:pt x="3213" y="3104"/>
                    </a:lnTo>
                    <a:lnTo>
                      <a:pt x="3166" y="3133"/>
                    </a:lnTo>
                    <a:lnTo>
                      <a:pt x="3163" y="3135"/>
                    </a:lnTo>
                    <a:lnTo>
                      <a:pt x="3159" y="3136"/>
                    </a:lnTo>
                    <a:lnTo>
                      <a:pt x="3155" y="3135"/>
                    </a:lnTo>
                    <a:lnTo>
                      <a:pt x="3151" y="3132"/>
                    </a:lnTo>
                    <a:lnTo>
                      <a:pt x="3148" y="3129"/>
                    </a:lnTo>
                    <a:lnTo>
                      <a:pt x="3146" y="3125"/>
                    </a:lnTo>
                    <a:lnTo>
                      <a:pt x="3145" y="3121"/>
                    </a:lnTo>
                    <a:lnTo>
                      <a:pt x="3146" y="3117"/>
                    </a:lnTo>
                    <a:lnTo>
                      <a:pt x="3149" y="3113"/>
                    </a:lnTo>
                    <a:lnTo>
                      <a:pt x="3152" y="3110"/>
                    </a:lnTo>
                    <a:lnTo>
                      <a:pt x="3199" y="3081"/>
                    </a:lnTo>
                    <a:lnTo>
                      <a:pt x="3203" y="3079"/>
                    </a:lnTo>
                    <a:lnTo>
                      <a:pt x="3207" y="3079"/>
                    </a:lnTo>
                    <a:close/>
                    <a:moveTo>
                      <a:pt x="972" y="3079"/>
                    </a:moveTo>
                    <a:lnTo>
                      <a:pt x="977" y="3079"/>
                    </a:lnTo>
                    <a:lnTo>
                      <a:pt x="980" y="3081"/>
                    </a:lnTo>
                    <a:lnTo>
                      <a:pt x="1027" y="3110"/>
                    </a:lnTo>
                    <a:lnTo>
                      <a:pt x="1030" y="3113"/>
                    </a:lnTo>
                    <a:lnTo>
                      <a:pt x="1033" y="3117"/>
                    </a:lnTo>
                    <a:lnTo>
                      <a:pt x="1034" y="3121"/>
                    </a:lnTo>
                    <a:lnTo>
                      <a:pt x="1034" y="3125"/>
                    </a:lnTo>
                    <a:lnTo>
                      <a:pt x="1031" y="3129"/>
                    </a:lnTo>
                    <a:lnTo>
                      <a:pt x="1029" y="3132"/>
                    </a:lnTo>
                    <a:lnTo>
                      <a:pt x="1024" y="3135"/>
                    </a:lnTo>
                    <a:lnTo>
                      <a:pt x="1020" y="3135"/>
                    </a:lnTo>
                    <a:lnTo>
                      <a:pt x="1016" y="3135"/>
                    </a:lnTo>
                    <a:lnTo>
                      <a:pt x="1013" y="3133"/>
                    </a:lnTo>
                    <a:lnTo>
                      <a:pt x="966" y="3104"/>
                    </a:lnTo>
                    <a:lnTo>
                      <a:pt x="962" y="3101"/>
                    </a:lnTo>
                    <a:lnTo>
                      <a:pt x="961" y="3097"/>
                    </a:lnTo>
                    <a:lnTo>
                      <a:pt x="960" y="3093"/>
                    </a:lnTo>
                    <a:lnTo>
                      <a:pt x="960" y="3089"/>
                    </a:lnTo>
                    <a:lnTo>
                      <a:pt x="962" y="3085"/>
                    </a:lnTo>
                    <a:lnTo>
                      <a:pt x="965" y="3082"/>
                    </a:lnTo>
                    <a:lnTo>
                      <a:pt x="968" y="3079"/>
                    </a:lnTo>
                    <a:lnTo>
                      <a:pt x="972" y="3079"/>
                    </a:lnTo>
                    <a:close/>
                    <a:moveTo>
                      <a:pt x="3297" y="3017"/>
                    </a:moveTo>
                    <a:lnTo>
                      <a:pt x="3301" y="3018"/>
                    </a:lnTo>
                    <a:lnTo>
                      <a:pt x="3304" y="3020"/>
                    </a:lnTo>
                    <a:lnTo>
                      <a:pt x="3308" y="3024"/>
                    </a:lnTo>
                    <a:lnTo>
                      <a:pt x="3310" y="3027"/>
                    </a:lnTo>
                    <a:lnTo>
                      <a:pt x="3310" y="3031"/>
                    </a:lnTo>
                    <a:lnTo>
                      <a:pt x="3310" y="3035"/>
                    </a:lnTo>
                    <a:lnTo>
                      <a:pt x="3308" y="3039"/>
                    </a:lnTo>
                    <a:lnTo>
                      <a:pt x="3304" y="3042"/>
                    </a:lnTo>
                    <a:lnTo>
                      <a:pt x="3260" y="3074"/>
                    </a:lnTo>
                    <a:lnTo>
                      <a:pt x="3256" y="3076"/>
                    </a:lnTo>
                    <a:lnTo>
                      <a:pt x="3252" y="3076"/>
                    </a:lnTo>
                    <a:lnTo>
                      <a:pt x="3247" y="3075"/>
                    </a:lnTo>
                    <a:lnTo>
                      <a:pt x="3243" y="3074"/>
                    </a:lnTo>
                    <a:lnTo>
                      <a:pt x="3241" y="3071"/>
                    </a:lnTo>
                    <a:lnTo>
                      <a:pt x="3238" y="3067"/>
                    </a:lnTo>
                    <a:lnTo>
                      <a:pt x="3238" y="3063"/>
                    </a:lnTo>
                    <a:lnTo>
                      <a:pt x="3239" y="3058"/>
                    </a:lnTo>
                    <a:lnTo>
                      <a:pt x="3241" y="3054"/>
                    </a:lnTo>
                    <a:lnTo>
                      <a:pt x="3243" y="3051"/>
                    </a:lnTo>
                    <a:lnTo>
                      <a:pt x="3289" y="3020"/>
                    </a:lnTo>
                    <a:lnTo>
                      <a:pt x="3293" y="3018"/>
                    </a:lnTo>
                    <a:lnTo>
                      <a:pt x="3297" y="3017"/>
                    </a:lnTo>
                    <a:close/>
                    <a:moveTo>
                      <a:pt x="882" y="3017"/>
                    </a:moveTo>
                    <a:lnTo>
                      <a:pt x="886" y="3018"/>
                    </a:lnTo>
                    <a:lnTo>
                      <a:pt x="890" y="3020"/>
                    </a:lnTo>
                    <a:lnTo>
                      <a:pt x="935" y="3051"/>
                    </a:lnTo>
                    <a:lnTo>
                      <a:pt x="939" y="3054"/>
                    </a:lnTo>
                    <a:lnTo>
                      <a:pt x="940" y="3057"/>
                    </a:lnTo>
                    <a:lnTo>
                      <a:pt x="942" y="3061"/>
                    </a:lnTo>
                    <a:lnTo>
                      <a:pt x="940" y="3065"/>
                    </a:lnTo>
                    <a:lnTo>
                      <a:pt x="939" y="3070"/>
                    </a:lnTo>
                    <a:lnTo>
                      <a:pt x="936" y="3074"/>
                    </a:lnTo>
                    <a:lnTo>
                      <a:pt x="932" y="3075"/>
                    </a:lnTo>
                    <a:lnTo>
                      <a:pt x="928" y="3076"/>
                    </a:lnTo>
                    <a:lnTo>
                      <a:pt x="924" y="3075"/>
                    </a:lnTo>
                    <a:lnTo>
                      <a:pt x="919" y="3074"/>
                    </a:lnTo>
                    <a:lnTo>
                      <a:pt x="875" y="3042"/>
                    </a:lnTo>
                    <a:lnTo>
                      <a:pt x="871" y="3039"/>
                    </a:lnTo>
                    <a:lnTo>
                      <a:pt x="870" y="3035"/>
                    </a:lnTo>
                    <a:lnTo>
                      <a:pt x="868" y="3031"/>
                    </a:lnTo>
                    <a:lnTo>
                      <a:pt x="870" y="3027"/>
                    </a:lnTo>
                    <a:lnTo>
                      <a:pt x="871" y="3022"/>
                    </a:lnTo>
                    <a:lnTo>
                      <a:pt x="875" y="3020"/>
                    </a:lnTo>
                    <a:lnTo>
                      <a:pt x="878" y="3018"/>
                    </a:lnTo>
                    <a:lnTo>
                      <a:pt x="882" y="3017"/>
                    </a:lnTo>
                    <a:close/>
                    <a:moveTo>
                      <a:pt x="3383" y="2952"/>
                    </a:moveTo>
                    <a:lnTo>
                      <a:pt x="3387" y="2952"/>
                    </a:lnTo>
                    <a:lnTo>
                      <a:pt x="3391" y="2953"/>
                    </a:lnTo>
                    <a:lnTo>
                      <a:pt x="3394" y="2956"/>
                    </a:lnTo>
                    <a:lnTo>
                      <a:pt x="3397" y="2960"/>
                    </a:lnTo>
                    <a:lnTo>
                      <a:pt x="3398" y="2964"/>
                    </a:lnTo>
                    <a:lnTo>
                      <a:pt x="3397" y="2968"/>
                    </a:lnTo>
                    <a:lnTo>
                      <a:pt x="3395" y="2972"/>
                    </a:lnTo>
                    <a:lnTo>
                      <a:pt x="3393" y="2975"/>
                    </a:lnTo>
                    <a:lnTo>
                      <a:pt x="3348" y="3010"/>
                    </a:lnTo>
                    <a:lnTo>
                      <a:pt x="3346" y="3011"/>
                    </a:lnTo>
                    <a:lnTo>
                      <a:pt x="3340" y="3013"/>
                    </a:lnTo>
                    <a:lnTo>
                      <a:pt x="3336" y="3011"/>
                    </a:lnTo>
                    <a:lnTo>
                      <a:pt x="3333" y="3010"/>
                    </a:lnTo>
                    <a:lnTo>
                      <a:pt x="3330" y="3007"/>
                    </a:lnTo>
                    <a:lnTo>
                      <a:pt x="3328" y="3003"/>
                    </a:lnTo>
                    <a:lnTo>
                      <a:pt x="3326" y="2999"/>
                    </a:lnTo>
                    <a:lnTo>
                      <a:pt x="3328" y="2995"/>
                    </a:lnTo>
                    <a:lnTo>
                      <a:pt x="3329" y="2990"/>
                    </a:lnTo>
                    <a:lnTo>
                      <a:pt x="3332" y="2988"/>
                    </a:lnTo>
                    <a:lnTo>
                      <a:pt x="3376" y="2954"/>
                    </a:lnTo>
                    <a:lnTo>
                      <a:pt x="3379" y="2952"/>
                    </a:lnTo>
                    <a:lnTo>
                      <a:pt x="3383" y="2952"/>
                    </a:lnTo>
                    <a:close/>
                    <a:moveTo>
                      <a:pt x="795" y="2950"/>
                    </a:moveTo>
                    <a:lnTo>
                      <a:pt x="801" y="2952"/>
                    </a:lnTo>
                    <a:lnTo>
                      <a:pt x="803" y="2953"/>
                    </a:lnTo>
                    <a:lnTo>
                      <a:pt x="846" y="2988"/>
                    </a:lnTo>
                    <a:lnTo>
                      <a:pt x="850" y="2990"/>
                    </a:lnTo>
                    <a:lnTo>
                      <a:pt x="852" y="2995"/>
                    </a:lnTo>
                    <a:lnTo>
                      <a:pt x="852" y="2999"/>
                    </a:lnTo>
                    <a:lnTo>
                      <a:pt x="852" y="3003"/>
                    </a:lnTo>
                    <a:lnTo>
                      <a:pt x="849" y="3007"/>
                    </a:lnTo>
                    <a:lnTo>
                      <a:pt x="846" y="3010"/>
                    </a:lnTo>
                    <a:lnTo>
                      <a:pt x="842" y="3011"/>
                    </a:lnTo>
                    <a:lnTo>
                      <a:pt x="838" y="3013"/>
                    </a:lnTo>
                    <a:lnTo>
                      <a:pt x="834" y="3011"/>
                    </a:lnTo>
                    <a:lnTo>
                      <a:pt x="830" y="3010"/>
                    </a:lnTo>
                    <a:lnTo>
                      <a:pt x="787" y="2975"/>
                    </a:lnTo>
                    <a:lnTo>
                      <a:pt x="784" y="2972"/>
                    </a:lnTo>
                    <a:lnTo>
                      <a:pt x="781" y="2968"/>
                    </a:lnTo>
                    <a:lnTo>
                      <a:pt x="781" y="2964"/>
                    </a:lnTo>
                    <a:lnTo>
                      <a:pt x="783" y="2960"/>
                    </a:lnTo>
                    <a:lnTo>
                      <a:pt x="784" y="2956"/>
                    </a:lnTo>
                    <a:lnTo>
                      <a:pt x="788" y="2953"/>
                    </a:lnTo>
                    <a:lnTo>
                      <a:pt x="791" y="2952"/>
                    </a:lnTo>
                    <a:lnTo>
                      <a:pt x="795" y="2950"/>
                    </a:lnTo>
                    <a:close/>
                    <a:moveTo>
                      <a:pt x="3466" y="2881"/>
                    </a:moveTo>
                    <a:lnTo>
                      <a:pt x="3470" y="2881"/>
                    </a:lnTo>
                    <a:lnTo>
                      <a:pt x="3474" y="2882"/>
                    </a:lnTo>
                    <a:lnTo>
                      <a:pt x="3478" y="2885"/>
                    </a:lnTo>
                    <a:lnTo>
                      <a:pt x="3480" y="2889"/>
                    </a:lnTo>
                    <a:lnTo>
                      <a:pt x="3481" y="2893"/>
                    </a:lnTo>
                    <a:lnTo>
                      <a:pt x="3481" y="2898"/>
                    </a:lnTo>
                    <a:lnTo>
                      <a:pt x="3480" y="2902"/>
                    </a:lnTo>
                    <a:lnTo>
                      <a:pt x="3477" y="2904"/>
                    </a:lnTo>
                    <a:lnTo>
                      <a:pt x="3435" y="2941"/>
                    </a:lnTo>
                    <a:lnTo>
                      <a:pt x="3431" y="2943"/>
                    </a:lnTo>
                    <a:lnTo>
                      <a:pt x="3426" y="2943"/>
                    </a:lnTo>
                    <a:lnTo>
                      <a:pt x="3423" y="2943"/>
                    </a:lnTo>
                    <a:lnTo>
                      <a:pt x="3419" y="2942"/>
                    </a:lnTo>
                    <a:lnTo>
                      <a:pt x="3416" y="2939"/>
                    </a:lnTo>
                    <a:lnTo>
                      <a:pt x="3413" y="2935"/>
                    </a:lnTo>
                    <a:lnTo>
                      <a:pt x="3412" y="2931"/>
                    </a:lnTo>
                    <a:lnTo>
                      <a:pt x="3413" y="2927"/>
                    </a:lnTo>
                    <a:lnTo>
                      <a:pt x="3415" y="2923"/>
                    </a:lnTo>
                    <a:lnTo>
                      <a:pt x="3417" y="2920"/>
                    </a:lnTo>
                    <a:lnTo>
                      <a:pt x="3459" y="2884"/>
                    </a:lnTo>
                    <a:lnTo>
                      <a:pt x="3462" y="2882"/>
                    </a:lnTo>
                    <a:lnTo>
                      <a:pt x="3466" y="2881"/>
                    </a:lnTo>
                    <a:close/>
                    <a:moveTo>
                      <a:pt x="712" y="2880"/>
                    </a:moveTo>
                    <a:lnTo>
                      <a:pt x="716" y="2881"/>
                    </a:lnTo>
                    <a:lnTo>
                      <a:pt x="720" y="2884"/>
                    </a:lnTo>
                    <a:lnTo>
                      <a:pt x="762" y="2918"/>
                    </a:lnTo>
                    <a:lnTo>
                      <a:pt x="765" y="2923"/>
                    </a:lnTo>
                    <a:lnTo>
                      <a:pt x="766" y="2927"/>
                    </a:lnTo>
                    <a:lnTo>
                      <a:pt x="766" y="2931"/>
                    </a:lnTo>
                    <a:lnTo>
                      <a:pt x="766" y="2935"/>
                    </a:lnTo>
                    <a:lnTo>
                      <a:pt x="763" y="2938"/>
                    </a:lnTo>
                    <a:lnTo>
                      <a:pt x="760" y="2941"/>
                    </a:lnTo>
                    <a:lnTo>
                      <a:pt x="756" y="2943"/>
                    </a:lnTo>
                    <a:lnTo>
                      <a:pt x="752" y="2943"/>
                    </a:lnTo>
                    <a:lnTo>
                      <a:pt x="748" y="2942"/>
                    </a:lnTo>
                    <a:lnTo>
                      <a:pt x="744" y="2941"/>
                    </a:lnTo>
                    <a:lnTo>
                      <a:pt x="702" y="2904"/>
                    </a:lnTo>
                    <a:lnTo>
                      <a:pt x="700" y="2900"/>
                    </a:lnTo>
                    <a:lnTo>
                      <a:pt x="698" y="2896"/>
                    </a:lnTo>
                    <a:lnTo>
                      <a:pt x="698" y="2892"/>
                    </a:lnTo>
                    <a:lnTo>
                      <a:pt x="698" y="2888"/>
                    </a:lnTo>
                    <a:lnTo>
                      <a:pt x="701" y="2885"/>
                    </a:lnTo>
                    <a:lnTo>
                      <a:pt x="704" y="2881"/>
                    </a:lnTo>
                    <a:lnTo>
                      <a:pt x="708" y="2880"/>
                    </a:lnTo>
                    <a:lnTo>
                      <a:pt x="712" y="2880"/>
                    </a:lnTo>
                    <a:close/>
                    <a:moveTo>
                      <a:pt x="3546" y="2806"/>
                    </a:moveTo>
                    <a:lnTo>
                      <a:pt x="3550" y="2806"/>
                    </a:lnTo>
                    <a:lnTo>
                      <a:pt x="3554" y="2807"/>
                    </a:lnTo>
                    <a:lnTo>
                      <a:pt x="3557" y="2809"/>
                    </a:lnTo>
                    <a:lnTo>
                      <a:pt x="3560" y="2813"/>
                    </a:lnTo>
                    <a:lnTo>
                      <a:pt x="3561" y="2817"/>
                    </a:lnTo>
                    <a:lnTo>
                      <a:pt x="3561" y="2821"/>
                    </a:lnTo>
                    <a:lnTo>
                      <a:pt x="3560" y="2825"/>
                    </a:lnTo>
                    <a:lnTo>
                      <a:pt x="3557" y="2830"/>
                    </a:lnTo>
                    <a:lnTo>
                      <a:pt x="3517" y="2867"/>
                    </a:lnTo>
                    <a:lnTo>
                      <a:pt x="3514" y="2870"/>
                    </a:lnTo>
                    <a:lnTo>
                      <a:pt x="3511" y="2871"/>
                    </a:lnTo>
                    <a:lnTo>
                      <a:pt x="3509" y="2871"/>
                    </a:lnTo>
                    <a:lnTo>
                      <a:pt x="3505" y="2871"/>
                    </a:lnTo>
                    <a:lnTo>
                      <a:pt x="3502" y="2868"/>
                    </a:lnTo>
                    <a:lnTo>
                      <a:pt x="3498" y="2867"/>
                    </a:lnTo>
                    <a:lnTo>
                      <a:pt x="3496" y="2863"/>
                    </a:lnTo>
                    <a:lnTo>
                      <a:pt x="3495" y="2859"/>
                    </a:lnTo>
                    <a:lnTo>
                      <a:pt x="3495" y="2855"/>
                    </a:lnTo>
                    <a:lnTo>
                      <a:pt x="3496" y="2850"/>
                    </a:lnTo>
                    <a:lnTo>
                      <a:pt x="3499" y="2848"/>
                    </a:lnTo>
                    <a:lnTo>
                      <a:pt x="3538" y="2809"/>
                    </a:lnTo>
                    <a:lnTo>
                      <a:pt x="3542" y="2807"/>
                    </a:lnTo>
                    <a:lnTo>
                      <a:pt x="3546" y="2806"/>
                    </a:lnTo>
                    <a:close/>
                    <a:moveTo>
                      <a:pt x="633" y="2805"/>
                    </a:moveTo>
                    <a:lnTo>
                      <a:pt x="637" y="2806"/>
                    </a:lnTo>
                    <a:lnTo>
                      <a:pt x="642" y="2809"/>
                    </a:lnTo>
                    <a:lnTo>
                      <a:pt x="680" y="2846"/>
                    </a:lnTo>
                    <a:lnTo>
                      <a:pt x="683" y="2850"/>
                    </a:lnTo>
                    <a:lnTo>
                      <a:pt x="684" y="2855"/>
                    </a:lnTo>
                    <a:lnTo>
                      <a:pt x="684" y="2859"/>
                    </a:lnTo>
                    <a:lnTo>
                      <a:pt x="683" y="2863"/>
                    </a:lnTo>
                    <a:lnTo>
                      <a:pt x="680" y="2866"/>
                    </a:lnTo>
                    <a:lnTo>
                      <a:pt x="677" y="2868"/>
                    </a:lnTo>
                    <a:lnTo>
                      <a:pt x="675" y="2870"/>
                    </a:lnTo>
                    <a:lnTo>
                      <a:pt x="671" y="2870"/>
                    </a:lnTo>
                    <a:lnTo>
                      <a:pt x="668" y="2870"/>
                    </a:lnTo>
                    <a:lnTo>
                      <a:pt x="664" y="2868"/>
                    </a:lnTo>
                    <a:lnTo>
                      <a:pt x="661" y="2867"/>
                    </a:lnTo>
                    <a:lnTo>
                      <a:pt x="622" y="2828"/>
                    </a:lnTo>
                    <a:lnTo>
                      <a:pt x="619" y="2824"/>
                    </a:lnTo>
                    <a:lnTo>
                      <a:pt x="618" y="2820"/>
                    </a:lnTo>
                    <a:lnTo>
                      <a:pt x="618" y="2816"/>
                    </a:lnTo>
                    <a:lnTo>
                      <a:pt x="619" y="2813"/>
                    </a:lnTo>
                    <a:lnTo>
                      <a:pt x="621" y="2809"/>
                    </a:lnTo>
                    <a:lnTo>
                      <a:pt x="625" y="2806"/>
                    </a:lnTo>
                    <a:lnTo>
                      <a:pt x="629" y="2805"/>
                    </a:lnTo>
                    <a:lnTo>
                      <a:pt x="633" y="2805"/>
                    </a:lnTo>
                    <a:close/>
                    <a:moveTo>
                      <a:pt x="3625" y="2726"/>
                    </a:moveTo>
                    <a:lnTo>
                      <a:pt x="3629" y="2727"/>
                    </a:lnTo>
                    <a:lnTo>
                      <a:pt x="3633" y="2730"/>
                    </a:lnTo>
                    <a:lnTo>
                      <a:pt x="3636" y="2734"/>
                    </a:lnTo>
                    <a:lnTo>
                      <a:pt x="3637" y="2737"/>
                    </a:lnTo>
                    <a:lnTo>
                      <a:pt x="3637" y="2741"/>
                    </a:lnTo>
                    <a:lnTo>
                      <a:pt x="3636" y="2745"/>
                    </a:lnTo>
                    <a:lnTo>
                      <a:pt x="3634" y="2749"/>
                    </a:lnTo>
                    <a:lnTo>
                      <a:pt x="3596" y="2789"/>
                    </a:lnTo>
                    <a:lnTo>
                      <a:pt x="3593" y="2792"/>
                    </a:lnTo>
                    <a:lnTo>
                      <a:pt x="3590" y="2794"/>
                    </a:lnTo>
                    <a:lnTo>
                      <a:pt x="3586" y="2794"/>
                    </a:lnTo>
                    <a:lnTo>
                      <a:pt x="3583" y="2794"/>
                    </a:lnTo>
                    <a:lnTo>
                      <a:pt x="3579" y="2792"/>
                    </a:lnTo>
                    <a:lnTo>
                      <a:pt x="3576" y="2789"/>
                    </a:lnTo>
                    <a:lnTo>
                      <a:pt x="3574" y="2787"/>
                    </a:lnTo>
                    <a:lnTo>
                      <a:pt x="3572" y="2782"/>
                    </a:lnTo>
                    <a:lnTo>
                      <a:pt x="3572" y="2778"/>
                    </a:lnTo>
                    <a:lnTo>
                      <a:pt x="3574" y="2774"/>
                    </a:lnTo>
                    <a:lnTo>
                      <a:pt x="3576" y="2770"/>
                    </a:lnTo>
                    <a:lnTo>
                      <a:pt x="3614" y="2731"/>
                    </a:lnTo>
                    <a:lnTo>
                      <a:pt x="3617" y="2728"/>
                    </a:lnTo>
                    <a:lnTo>
                      <a:pt x="3621" y="2727"/>
                    </a:lnTo>
                    <a:lnTo>
                      <a:pt x="3625" y="2726"/>
                    </a:lnTo>
                    <a:close/>
                    <a:moveTo>
                      <a:pt x="554" y="2726"/>
                    </a:moveTo>
                    <a:lnTo>
                      <a:pt x="559" y="2726"/>
                    </a:lnTo>
                    <a:lnTo>
                      <a:pt x="561" y="2727"/>
                    </a:lnTo>
                    <a:lnTo>
                      <a:pt x="566" y="2730"/>
                    </a:lnTo>
                    <a:lnTo>
                      <a:pt x="603" y="2770"/>
                    </a:lnTo>
                    <a:lnTo>
                      <a:pt x="606" y="2773"/>
                    </a:lnTo>
                    <a:lnTo>
                      <a:pt x="607" y="2777"/>
                    </a:lnTo>
                    <a:lnTo>
                      <a:pt x="606" y="2781"/>
                    </a:lnTo>
                    <a:lnTo>
                      <a:pt x="604" y="2785"/>
                    </a:lnTo>
                    <a:lnTo>
                      <a:pt x="603" y="2789"/>
                    </a:lnTo>
                    <a:lnTo>
                      <a:pt x="599" y="2791"/>
                    </a:lnTo>
                    <a:lnTo>
                      <a:pt x="596" y="2792"/>
                    </a:lnTo>
                    <a:lnTo>
                      <a:pt x="593" y="2794"/>
                    </a:lnTo>
                    <a:lnTo>
                      <a:pt x="589" y="2792"/>
                    </a:lnTo>
                    <a:lnTo>
                      <a:pt x="586" y="2791"/>
                    </a:lnTo>
                    <a:lnTo>
                      <a:pt x="583" y="2789"/>
                    </a:lnTo>
                    <a:lnTo>
                      <a:pt x="545" y="2748"/>
                    </a:lnTo>
                    <a:lnTo>
                      <a:pt x="543" y="2745"/>
                    </a:lnTo>
                    <a:lnTo>
                      <a:pt x="542" y="2741"/>
                    </a:lnTo>
                    <a:lnTo>
                      <a:pt x="542" y="2737"/>
                    </a:lnTo>
                    <a:lnTo>
                      <a:pt x="543" y="2733"/>
                    </a:lnTo>
                    <a:lnTo>
                      <a:pt x="546" y="2728"/>
                    </a:lnTo>
                    <a:lnTo>
                      <a:pt x="550" y="2727"/>
                    </a:lnTo>
                    <a:lnTo>
                      <a:pt x="554" y="2726"/>
                    </a:lnTo>
                    <a:close/>
                    <a:moveTo>
                      <a:pt x="3697" y="2642"/>
                    </a:moveTo>
                    <a:lnTo>
                      <a:pt x="3701" y="2644"/>
                    </a:lnTo>
                    <a:lnTo>
                      <a:pt x="3704" y="2647"/>
                    </a:lnTo>
                    <a:lnTo>
                      <a:pt x="3708" y="2649"/>
                    </a:lnTo>
                    <a:lnTo>
                      <a:pt x="3709" y="2653"/>
                    </a:lnTo>
                    <a:lnTo>
                      <a:pt x="3709" y="2658"/>
                    </a:lnTo>
                    <a:lnTo>
                      <a:pt x="3708" y="2662"/>
                    </a:lnTo>
                    <a:lnTo>
                      <a:pt x="3706" y="2666"/>
                    </a:lnTo>
                    <a:lnTo>
                      <a:pt x="3670" y="2708"/>
                    </a:lnTo>
                    <a:lnTo>
                      <a:pt x="3668" y="2710"/>
                    </a:lnTo>
                    <a:lnTo>
                      <a:pt x="3664" y="2712"/>
                    </a:lnTo>
                    <a:lnTo>
                      <a:pt x="3661" y="2713"/>
                    </a:lnTo>
                    <a:lnTo>
                      <a:pt x="3655" y="2712"/>
                    </a:lnTo>
                    <a:lnTo>
                      <a:pt x="3651" y="2709"/>
                    </a:lnTo>
                    <a:lnTo>
                      <a:pt x="3648" y="2706"/>
                    </a:lnTo>
                    <a:lnTo>
                      <a:pt x="3647" y="2702"/>
                    </a:lnTo>
                    <a:lnTo>
                      <a:pt x="3647" y="2698"/>
                    </a:lnTo>
                    <a:lnTo>
                      <a:pt x="3647" y="2694"/>
                    </a:lnTo>
                    <a:lnTo>
                      <a:pt x="3650" y="2690"/>
                    </a:lnTo>
                    <a:lnTo>
                      <a:pt x="3684" y="2648"/>
                    </a:lnTo>
                    <a:lnTo>
                      <a:pt x="3688" y="2645"/>
                    </a:lnTo>
                    <a:lnTo>
                      <a:pt x="3693" y="2644"/>
                    </a:lnTo>
                    <a:lnTo>
                      <a:pt x="3697" y="2642"/>
                    </a:lnTo>
                    <a:close/>
                    <a:moveTo>
                      <a:pt x="483" y="2642"/>
                    </a:moveTo>
                    <a:lnTo>
                      <a:pt x="487" y="2642"/>
                    </a:lnTo>
                    <a:lnTo>
                      <a:pt x="491" y="2644"/>
                    </a:lnTo>
                    <a:lnTo>
                      <a:pt x="494" y="2648"/>
                    </a:lnTo>
                    <a:lnTo>
                      <a:pt x="530" y="2690"/>
                    </a:lnTo>
                    <a:lnTo>
                      <a:pt x="531" y="2692"/>
                    </a:lnTo>
                    <a:lnTo>
                      <a:pt x="532" y="2696"/>
                    </a:lnTo>
                    <a:lnTo>
                      <a:pt x="532" y="2701"/>
                    </a:lnTo>
                    <a:lnTo>
                      <a:pt x="531" y="2705"/>
                    </a:lnTo>
                    <a:lnTo>
                      <a:pt x="528" y="2709"/>
                    </a:lnTo>
                    <a:lnTo>
                      <a:pt x="524" y="2710"/>
                    </a:lnTo>
                    <a:lnTo>
                      <a:pt x="519" y="2712"/>
                    </a:lnTo>
                    <a:lnTo>
                      <a:pt x="516" y="2712"/>
                    </a:lnTo>
                    <a:lnTo>
                      <a:pt x="512" y="2710"/>
                    </a:lnTo>
                    <a:lnTo>
                      <a:pt x="509" y="2708"/>
                    </a:lnTo>
                    <a:lnTo>
                      <a:pt x="473" y="2665"/>
                    </a:lnTo>
                    <a:lnTo>
                      <a:pt x="470" y="2660"/>
                    </a:lnTo>
                    <a:lnTo>
                      <a:pt x="470" y="2656"/>
                    </a:lnTo>
                    <a:lnTo>
                      <a:pt x="470" y="2652"/>
                    </a:lnTo>
                    <a:lnTo>
                      <a:pt x="472" y="2649"/>
                    </a:lnTo>
                    <a:lnTo>
                      <a:pt x="474" y="2645"/>
                    </a:lnTo>
                    <a:lnTo>
                      <a:pt x="478" y="2644"/>
                    </a:lnTo>
                    <a:lnTo>
                      <a:pt x="483" y="2642"/>
                    </a:lnTo>
                    <a:close/>
                    <a:moveTo>
                      <a:pt x="3763" y="2556"/>
                    </a:moveTo>
                    <a:lnTo>
                      <a:pt x="3767" y="2556"/>
                    </a:lnTo>
                    <a:lnTo>
                      <a:pt x="3771" y="2559"/>
                    </a:lnTo>
                    <a:lnTo>
                      <a:pt x="3774" y="2562"/>
                    </a:lnTo>
                    <a:lnTo>
                      <a:pt x="3775" y="2566"/>
                    </a:lnTo>
                    <a:lnTo>
                      <a:pt x="3777" y="2570"/>
                    </a:lnTo>
                    <a:lnTo>
                      <a:pt x="3775" y="2574"/>
                    </a:lnTo>
                    <a:lnTo>
                      <a:pt x="3774" y="2579"/>
                    </a:lnTo>
                    <a:lnTo>
                      <a:pt x="3741" y="2623"/>
                    </a:lnTo>
                    <a:lnTo>
                      <a:pt x="3737" y="2626"/>
                    </a:lnTo>
                    <a:lnTo>
                      <a:pt x="3734" y="2627"/>
                    </a:lnTo>
                    <a:lnTo>
                      <a:pt x="3730" y="2627"/>
                    </a:lnTo>
                    <a:lnTo>
                      <a:pt x="3726" y="2627"/>
                    </a:lnTo>
                    <a:lnTo>
                      <a:pt x="3722" y="2624"/>
                    </a:lnTo>
                    <a:lnTo>
                      <a:pt x="3719" y="2622"/>
                    </a:lnTo>
                    <a:lnTo>
                      <a:pt x="3716" y="2617"/>
                    </a:lnTo>
                    <a:lnTo>
                      <a:pt x="3716" y="2613"/>
                    </a:lnTo>
                    <a:lnTo>
                      <a:pt x="3717" y="2609"/>
                    </a:lnTo>
                    <a:lnTo>
                      <a:pt x="3719" y="2605"/>
                    </a:lnTo>
                    <a:lnTo>
                      <a:pt x="3752" y="2562"/>
                    </a:lnTo>
                    <a:lnTo>
                      <a:pt x="3755" y="2559"/>
                    </a:lnTo>
                    <a:lnTo>
                      <a:pt x="3759" y="2556"/>
                    </a:lnTo>
                    <a:lnTo>
                      <a:pt x="3763" y="2556"/>
                    </a:lnTo>
                    <a:close/>
                    <a:moveTo>
                      <a:pt x="416" y="2555"/>
                    </a:moveTo>
                    <a:lnTo>
                      <a:pt x="420" y="2556"/>
                    </a:lnTo>
                    <a:lnTo>
                      <a:pt x="425" y="2558"/>
                    </a:lnTo>
                    <a:lnTo>
                      <a:pt x="427" y="2561"/>
                    </a:lnTo>
                    <a:lnTo>
                      <a:pt x="460" y="2605"/>
                    </a:lnTo>
                    <a:lnTo>
                      <a:pt x="462" y="2609"/>
                    </a:lnTo>
                    <a:lnTo>
                      <a:pt x="463" y="2613"/>
                    </a:lnTo>
                    <a:lnTo>
                      <a:pt x="463" y="2617"/>
                    </a:lnTo>
                    <a:lnTo>
                      <a:pt x="460" y="2620"/>
                    </a:lnTo>
                    <a:lnTo>
                      <a:pt x="458" y="2624"/>
                    </a:lnTo>
                    <a:lnTo>
                      <a:pt x="454" y="2626"/>
                    </a:lnTo>
                    <a:lnTo>
                      <a:pt x="449" y="2627"/>
                    </a:lnTo>
                    <a:lnTo>
                      <a:pt x="445" y="2626"/>
                    </a:lnTo>
                    <a:lnTo>
                      <a:pt x="441" y="2624"/>
                    </a:lnTo>
                    <a:lnTo>
                      <a:pt x="438" y="2622"/>
                    </a:lnTo>
                    <a:lnTo>
                      <a:pt x="405" y="2577"/>
                    </a:lnTo>
                    <a:lnTo>
                      <a:pt x="404" y="2573"/>
                    </a:lnTo>
                    <a:lnTo>
                      <a:pt x="402" y="2569"/>
                    </a:lnTo>
                    <a:lnTo>
                      <a:pt x="404" y="2565"/>
                    </a:lnTo>
                    <a:lnTo>
                      <a:pt x="405" y="2562"/>
                    </a:lnTo>
                    <a:lnTo>
                      <a:pt x="408" y="2558"/>
                    </a:lnTo>
                    <a:lnTo>
                      <a:pt x="412" y="2556"/>
                    </a:lnTo>
                    <a:lnTo>
                      <a:pt x="416" y="2555"/>
                    </a:lnTo>
                    <a:close/>
                    <a:moveTo>
                      <a:pt x="3825" y="2466"/>
                    </a:moveTo>
                    <a:lnTo>
                      <a:pt x="3829" y="2466"/>
                    </a:lnTo>
                    <a:lnTo>
                      <a:pt x="3834" y="2468"/>
                    </a:lnTo>
                    <a:lnTo>
                      <a:pt x="3836" y="2470"/>
                    </a:lnTo>
                    <a:lnTo>
                      <a:pt x="3839" y="2475"/>
                    </a:lnTo>
                    <a:lnTo>
                      <a:pt x="3839" y="2479"/>
                    </a:lnTo>
                    <a:lnTo>
                      <a:pt x="3839" y="2483"/>
                    </a:lnTo>
                    <a:lnTo>
                      <a:pt x="3838" y="2487"/>
                    </a:lnTo>
                    <a:lnTo>
                      <a:pt x="3806" y="2533"/>
                    </a:lnTo>
                    <a:lnTo>
                      <a:pt x="3803" y="2537"/>
                    </a:lnTo>
                    <a:lnTo>
                      <a:pt x="3799" y="2538"/>
                    </a:lnTo>
                    <a:lnTo>
                      <a:pt x="3795" y="2538"/>
                    </a:lnTo>
                    <a:lnTo>
                      <a:pt x="3791" y="2538"/>
                    </a:lnTo>
                    <a:lnTo>
                      <a:pt x="3787" y="2537"/>
                    </a:lnTo>
                    <a:lnTo>
                      <a:pt x="3784" y="2533"/>
                    </a:lnTo>
                    <a:lnTo>
                      <a:pt x="3782" y="2530"/>
                    </a:lnTo>
                    <a:lnTo>
                      <a:pt x="3781" y="2526"/>
                    </a:lnTo>
                    <a:lnTo>
                      <a:pt x="3781" y="2522"/>
                    </a:lnTo>
                    <a:lnTo>
                      <a:pt x="3784" y="2518"/>
                    </a:lnTo>
                    <a:lnTo>
                      <a:pt x="3814" y="2472"/>
                    </a:lnTo>
                    <a:lnTo>
                      <a:pt x="3817" y="2469"/>
                    </a:lnTo>
                    <a:lnTo>
                      <a:pt x="3821" y="2466"/>
                    </a:lnTo>
                    <a:lnTo>
                      <a:pt x="3825" y="2466"/>
                    </a:lnTo>
                    <a:close/>
                    <a:moveTo>
                      <a:pt x="354" y="2465"/>
                    </a:moveTo>
                    <a:lnTo>
                      <a:pt x="358" y="2466"/>
                    </a:lnTo>
                    <a:lnTo>
                      <a:pt x="362" y="2469"/>
                    </a:lnTo>
                    <a:lnTo>
                      <a:pt x="365" y="2472"/>
                    </a:lnTo>
                    <a:lnTo>
                      <a:pt x="395" y="2516"/>
                    </a:lnTo>
                    <a:lnTo>
                      <a:pt x="398" y="2520"/>
                    </a:lnTo>
                    <a:lnTo>
                      <a:pt x="398" y="2524"/>
                    </a:lnTo>
                    <a:lnTo>
                      <a:pt x="398" y="2529"/>
                    </a:lnTo>
                    <a:lnTo>
                      <a:pt x="395" y="2533"/>
                    </a:lnTo>
                    <a:lnTo>
                      <a:pt x="393" y="2536"/>
                    </a:lnTo>
                    <a:lnTo>
                      <a:pt x="389" y="2538"/>
                    </a:lnTo>
                    <a:lnTo>
                      <a:pt x="384" y="2538"/>
                    </a:lnTo>
                    <a:lnTo>
                      <a:pt x="380" y="2538"/>
                    </a:lnTo>
                    <a:lnTo>
                      <a:pt x="376" y="2536"/>
                    </a:lnTo>
                    <a:lnTo>
                      <a:pt x="373" y="2533"/>
                    </a:lnTo>
                    <a:lnTo>
                      <a:pt x="343" y="2487"/>
                    </a:lnTo>
                    <a:lnTo>
                      <a:pt x="340" y="2483"/>
                    </a:lnTo>
                    <a:lnTo>
                      <a:pt x="340" y="2479"/>
                    </a:lnTo>
                    <a:lnTo>
                      <a:pt x="342" y="2475"/>
                    </a:lnTo>
                    <a:lnTo>
                      <a:pt x="343" y="2470"/>
                    </a:lnTo>
                    <a:lnTo>
                      <a:pt x="346" y="2468"/>
                    </a:lnTo>
                    <a:lnTo>
                      <a:pt x="350" y="2466"/>
                    </a:lnTo>
                    <a:lnTo>
                      <a:pt x="354" y="2465"/>
                    </a:lnTo>
                    <a:close/>
                    <a:moveTo>
                      <a:pt x="3882" y="2372"/>
                    </a:moveTo>
                    <a:lnTo>
                      <a:pt x="3886" y="2372"/>
                    </a:lnTo>
                    <a:lnTo>
                      <a:pt x="3890" y="2375"/>
                    </a:lnTo>
                    <a:lnTo>
                      <a:pt x="3894" y="2377"/>
                    </a:lnTo>
                    <a:lnTo>
                      <a:pt x="3896" y="2380"/>
                    </a:lnTo>
                    <a:lnTo>
                      <a:pt x="3897" y="2384"/>
                    </a:lnTo>
                    <a:lnTo>
                      <a:pt x="3897" y="2389"/>
                    </a:lnTo>
                    <a:lnTo>
                      <a:pt x="3896" y="2393"/>
                    </a:lnTo>
                    <a:lnTo>
                      <a:pt x="3867" y="2440"/>
                    </a:lnTo>
                    <a:lnTo>
                      <a:pt x="3864" y="2444"/>
                    </a:lnTo>
                    <a:lnTo>
                      <a:pt x="3860" y="2447"/>
                    </a:lnTo>
                    <a:lnTo>
                      <a:pt x="3856" y="2447"/>
                    </a:lnTo>
                    <a:lnTo>
                      <a:pt x="3852" y="2447"/>
                    </a:lnTo>
                    <a:lnTo>
                      <a:pt x="3847" y="2445"/>
                    </a:lnTo>
                    <a:lnTo>
                      <a:pt x="3845" y="2443"/>
                    </a:lnTo>
                    <a:lnTo>
                      <a:pt x="3842" y="2439"/>
                    </a:lnTo>
                    <a:lnTo>
                      <a:pt x="3842" y="2434"/>
                    </a:lnTo>
                    <a:lnTo>
                      <a:pt x="3842" y="2430"/>
                    </a:lnTo>
                    <a:lnTo>
                      <a:pt x="3843" y="2426"/>
                    </a:lnTo>
                    <a:lnTo>
                      <a:pt x="3871" y="2379"/>
                    </a:lnTo>
                    <a:lnTo>
                      <a:pt x="3875" y="2376"/>
                    </a:lnTo>
                    <a:lnTo>
                      <a:pt x="3878" y="2373"/>
                    </a:lnTo>
                    <a:lnTo>
                      <a:pt x="3882" y="2372"/>
                    </a:lnTo>
                    <a:close/>
                    <a:moveTo>
                      <a:pt x="297" y="2372"/>
                    </a:moveTo>
                    <a:lnTo>
                      <a:pt x="301" y="2373"/>
                    </a:lnTo>
                    <a:lnTo>
                      <a:pt x="306" y="2376"/>
                    </a:lnTo>
                    <a:lnTo>
                      <a:pt x="308" y="2379"/>
                    </a:lnTo>
                    <a:lnTo>
                      <a:pt x="336" y="2426"/>
                    </a:lnTo>
                    <a:lnTo>
                      <a:pt x="337" y="2430"/>
                    </a:lnTo>
                    <a:lnTo>
                      <a:pt x="339" y="2434"/>
                    </a:lnTo>
                    <a:lnTo>
                      <a:pt x="337" y="2439"/>
                    </a:lnTo>
                    <a:lnTo>
                      <a:pt x="335" y="2441"/>
                    </a:lnTo>
                    <a:lnTo>
                      <a:pt x="332" y="2444"/>
                    </a:lnTo>
                    <a:lnTo>
                      <a:pt x="328" y="2447"/>
                    </a:lnTo>
                    <a:lnTo>
                      <a:pt x="325" y="2447"/>
                    </a:lnTo>
                    <a:lnTo>
                      <a:pt x="319" y="2445"/>
                    </a:lnTo>
                    <a:lnTo>
                      <a:pt x="315" y="2444"/>
                    </a:lnTo>
                    <a:lnTo>
                      <a:pt x="313" y="2440"/>
                    </a:lnTo>
                    <a:lnTo>
                      <a:pt x="285" y="2393"/>
                    </a:lnTo>
                    <a:lnTo>
                      <a:pt x="282" y="2389"/>
                    </a:lnTo>
                    <a:lnTo>
                      <a:pt x="282" y="2384"/>
                    </a:lnTo>
                    <a:lnTo>
                      <a:pt x="283" y="2380"/>
                    </a:lnTo>
                    <a:lnTo>
                      <a:pt x="286" y="2377"/>
                    </a:lnTo>
                    <a:lnTo>
                      <a:pt x="289" y="2375"/>
                    </a:lnTo>
                    <a:lnTo>
                      <a:pt x="293" y="2372"/>
                    </a:lnTo>
                    <a:lnTo>
                      <a:pt x="297" y="2372"/>
                    </a:lnTo>
                    <a:close/>
                    <a:moveTo>
                      <a:pt x="246" y="2276"/>
                    </a:moveTo>
                    <a:lnTo>
                      <a:pt x="249" y="2278"/>
                    </a:lnTo>
                    <a:lnTo>
                      <a:pt x="253" y="2280"/>
                    </a:lnTo>
                    <a:lnTo>
                      <a:pt x="256" y="2283"/>
                    </a:lnTo>
                    <a:lnTo>
                      <a:pt x="281" y="2332"/>
                    </a:lnTo>
                    <a:lnTo>
                      <a:pt x="282" y="2336"/>
                    </a:lnTo>
                    <a:lnTo>
                      <a:pt x="283" y="2340"/>
                    </a:lnTo>
                    <a:lnTo>
                      <a:pt x="282" y="2344"/>
                    </a:lnTo>
                    <a:lnTo>
                      <a:pt x="279" y="2347"/>
                    </a:lnTo>
                    <a:lnTo>
                      <a:pt x="275" y="2350"/>
                    </a:lnTo>
                    <a:lnTo>
                      <a:pt x="272" y="2351"/>
                    </a:lnTo>
                    <a:lnTo>
                      <a:pt x="270" y="2353"/>
                    </a:lnTo>
                    <a:lnTo>
                      <a:pt x="266" y="2351"/>
                    </a:lnTo>
                    <a:lnTo>
                      <a:pt x="263" y="2350"/>
                    </a:lnTo>
                    <a:lnTo>
                      <a:pt x="260" y="2348"/>
                    </a:lnTo>
                    <a:lnTo>
                      <a:pt x="257" y="2344"/>
                    </a:lnTo>
                    <a:lnTo>
                      <a:pt x="231" y="2296"/>
                    </a:lnTo>
                    <a:lnTo>
                      <a:pt x="230" y="2291"/>
                    </a:lnTo>
                    <a:lnTo>
                      <a:pt x="230" y="2287"/>
                    </a:lnTo>
                    <a:lnTo>
                      <a:pt x="231" y="2283"/>
                    </a:lnTo>
                    <a:lnTo>
                      <a:pt x="234" y="2280"/>
                    </a:lnTo>
                    <a:lnTo>
                      <a:pt x="238" y="2278"/>
                    </a:lnTo>
                    <a:lnTo>
                      <a:pt x="242" y="2276"/>
                    </a:lnTo>
                    <a:lnTo>
                      <a:pt x="246" y="2276"/>
                    </a:lnTo>
                    <a:close/>
                    <a:moveTo>
                      <a:pt x="3939" y="2276"/>
                    </a:moveTo>
                    <a:lnTo>
                      <a:pt x="3943" y="2278"/>
                    </a:lnTo>
                    <a:lnTo>
                      <a:pt x="3946" y="2280"/>
                    </a:lnTo>
                    <a:lnTo>
                      <a:pt x="3948" y="2283"/>
                    </a:lnTo>
                    <a:lnTo>
                      <a:pt x="3950" y="2287"/>
                    </a:lnTo>
                    <a:lnTo>
                      <a:pt x="3950" y="2291"/>
                    </a:lnTo>
                    <a:lnTo>
                      <a:pt x="3948" y="2296"/>
                    </a:lnTo>
                    <a:lnTo>
                      <a:pt x="3922" y="2344"/>
                    </a:lnTo>
                    <a:lnTo>
                      <a:pt x="3921" y="2348"/>
                    </a:lnTo>
                    <a:lnTo>
                      <a:pt x="3918" y="2350"/>
                    </a:lnTo>
                    <a:lnTo>
                      <a:pt x="3914" y="2351"/>
                    </a:lnTo>
                    <a:lnTo>
                      <a:pt x="3911" y="2353"/>
                    </a:lnTo>
                    <a:lnTo>
                      <a:pt x="3907" y="2351"/>
                    </a:lnTo>
                    <a:lnTo>
                      <a:pt x="3904" y="2350"/>
                    </a:lnTo>
                    <a:lnTo>
                      <a:pt x="3900" y="2347"/>
                    </a:lnTo>
                    <a:lnTo>
                      <a:pt x="3899" y="2344"/>
                    </a:lnTo>
                    <a:lnTo>
                      <a:pt x="3897" y="2340"/>
                    </a:lnTo>
                    <a:lnTo>
                      <a:pt x="3897" y="2336"/>
                    </a:lnTo>
                    <a:lnTo>
                      <a:pt x="3899" y="2332"/>
                    </a:lnTo>
                    <a:lnTo>
                      <a:pt x="3925" y="2283"/>
                    </a:lnTo>
                    <a:lnTo>
                      <a:pt x="3926" y="2279"/>
                    </a:lnTo>
                    <a:lnTo>
                      <a:pt x="3930" y="2278"/>
                    </a:lnTo>
                    <a:lnTo>
                      <a:pt x="3934" y="2276"/>
                    </a:lnTo>
                    <a:lnTo>
                      <a:pt x="3939" y="2276"/>
                    </a:lnTo>
                    <a:close/>
                    <a:moveTo>
                      <a:pt x="195" y="2178"/>
                    </a:moveTo>
                    <a:lnTo>
                      <a:pt x="199" y="2178"/>
                    </a:lnTo>
                    <a:lnTo>
                      <a:pt x="203" y="2179"/>
                    </a:lnTo>
                    <a:lnTo>
                      <a:pt x="206" y="2182"/>
                    </a:lnTo>
                    <a:lnTo>
                      <a:pt x="209" y="2186"/>
                    </a:lnTo>
                    <a:lnTo>
                      <a:pt x="231" y="2235"/>
                    </a:lnTo>
                    <a:lnTo>
                      <a:pt x="232" y="2239"/>
                    </a:lnTo>
                    <a:lnTo>
                      <a:pt x="232" y="2243"/>
                    </a:lnTo>
                    <a:lnTo>
                      <a:pt x="231" y="2247"/>
                    </a:lnTo>
                    <a:lnTo>
                      <a:pt x="228" y="2251"/>
                    </a:lnTo>
                    <a:lnTo>
                      <a:pt x="225" y="2253"/>
                    </a:lnTo>
                    <a:lnTo>
                      <a:pt x="223" y="2254"/>
                    </a:lnTo>
                    <a:lnTo>
                      <a:pt x="219" y="2254"/>
                    </a:lnTo>
                    <a:lnTo>
                      <a:pt x="216" y="2254"/>
                    </a:lnTo>
                    <a:lnTo>
                      <a:pt x="212" y="2253"/>
                    </a:lnTo>
                    <a:lnTo>
                      <a:pt x="209" y="2250"/>
                    </a:lnTo>
                    <a:lnTo>
                      <a:pt x="206" y="2247"/>
                    </a:lnTo>
                    <a:lnTo>
                      <a:pt x="184" y="2197"/>
                    </a:lnTo>
                    <a:lnTo>
                      <a:pt x="183" y="2193"/>
                    </a:lnTo>
                    <a:lnTo>
                      <a:pt x="183" y="2189"/>
                    </a:lnTo>
                    <a:lnTo>
                      <a:pt x="184" y="2185"/>
                    </a:lnTo>
                    <a:lnTo>
                      <a:pt x="187" y="2181"/>
                    </a:lnTo>
                    <a:lnTo>
                      <a:pt x="191" y="2179"/>
                    </a:lnTo>
                    <a:lnTo>
                      <a:pt x="195" y="2178"/>
                    </a:lnTo>
                    <a:close/>
                    <a:moveTo>
                      <a:pt x="3986" y="2176"/>
                    </a:moveTo>
                    <a:lnTo>
                      <a:pt x="3990" y="2178"/>
                    </a:lnTo>
                    <a:lnTo>
                      <a:pt x="3994" y="2181"/>
                    </a:lnTo>
                    <a:lnTo>
                      <a:pt x="3997" y="2183"/>
                    </a:lnTo>
                    <a:lnTo>
                      <a:pt x="3998" y="2187"/>
                    </a:lnTo>
                    <a:lnTo>
                      <a:pt x="3998" y="2192"/>
                    </a:lnTo>
                    <a:lnTo>
                      <a:pt x="3997" y="2196"/>
                    </a:lnTo>
                    <a:lnTo>
                      <a:pt x="3973" y="2246"/>
                    </a:lnTo>
                    <a:lnTo>
                      <a:pt x="3970" y="2250"/>
                    </a:lnTo>
                    <a:lnTo>
                      <a:pt x="3968" y="2253"/>
                    </a:lnTo>
                    <a:lnTo>
                      <a:pt x="3965" y="2254"/>
                    </a:lnTo>
                    <a:lnTo>
                      <a:pt x="3961" y="2254"/>
                    </a:lnTo>
                    <a:lnTo>
                      <a:pt x="3958" y="2254"/>
                    </a:lnTo>
                    <a:lnTo>
                      <a:pt x="3955" y="2253"/>
                    </a:lnTo>
                    <a:lnTo>
                      <a:pt x="3951" y="2250"/>
                    </a:lnTo>
                    <a:lnTo>
                      <a:pt x="3948" y="2247"/>
                    </a:lnTo>
                    <a:lnTo>
                      <a:pt x="3947" y="2243"/>
                    </a:lnTo>
                    <a:lnTo>
                      <a:pt x="3947" y="2239"/>
                    </a:lnTo>
                    <a:lnTo>
                      <a:pt x="3948" y="2235"/>
                    </a:lnTo>
                    <a:lnTo>
                      <a:pt x="3972" y="2185"/>
                    </a:lnTo>
                    <a:lnTo>
                      <a:pt x="3975" y="2181"/>
                    </a:lnTo>
                    <a:lnTo>
                      <a:pt x="3977" y="2178"/>
                    </a:lnTo>
                    <a:lnTo>
                      <a:pt x="3981" y="2176"/>
                    </a:lnTo>
                    <a:lnTo>
                      <a:pt x="3986" y="2176"/>
                    </a:lnTo>
                    <a:close/>
                    <a:moveTo>
                      <a:pt x="154" y="2077"/>
                    </a:moveTo>
                    <a:lnTo>
                      <a:pt x="158" y="2077"/>
                    </a:lnTo>
                    <a:lnTo>
                      <a:pt x="160" y="2078"/>
                    </a:lnTo>
                    <a:lnTo>
                      <a:pt x="165" y="2081"/>
                    </a:lnTo>
                    <a:lnTo>
                      <a:pt x="166" y="2085"/>
                    </a:lnTo>
                    <a:lnTo>
                      <a:pt x="187" y="2136"/>
                    </a:lnTo>
                    <a:lnTo>
                      <a:pt x="188" y="2140"/>
                    </a:lnTo>
                    <a:lnTo>
                      <a:pt x="188" y="2144"/>
                    </a:lnTo>
                    <a:lnTo>
                      <a:pt x="185" y="2147"/>
                    </a:lnTo>
                    <a:lnTo>
                      <a:pt x="183" y="2151"/>
                    </a:lnTo>
                    <a:lnTo>
                      <a:pt x="180" y="2154"/>
                    </a:lnTo>
                    <a:lnTo>
                      <a:pt x="177" y="2154"/>
                    </a:lnTo>
                    <a:lnTo>
                      <a:pt x="174" y="2154"/>
                    </a:lnTo>
                    <a:lnTo>
                      <a:pt x="170" y="2154"/>
                    </a:lnTo>
                    <a:lnTo>
                      <a:pt x="166" y="2153"/>
                    </a:lnTo>
                    <a:lnTo>
                      <a:pt x="163" y="2150"/>
                    </a:lnTo>
                    <a:lnTo>
                      <a:pt x="162" y="2146"/>
                    </a:lnTo>
                    <a:lnTo>
                      <a:pt x="141" y="2095"/>
                    </a:lnTo>
                    <a:lnTo>
                      <a:pt x="140" y="2090"/>
                    </a:lnTo>
                    <a:lnTo>
                      <a:pt x="141" y="2086"/>
                    </a:lnTo>
                    <a:lnTo>
                      <a:pt x="142" y="2082"/>
                    </a:lnTo>
                    <a:lnTo>
                      <a:pt x="145" y="2079"/>
                    </a:lnTo>
                    <a:lnTo>
                      <a:pt x="149" y="2077"/>
                    </a:lnTo>
                    <a:lnTo>
                      <a:pt x="154" y="2077"/>
                    </a:lnTo>
                    <a:close/>
                    <a:moveTo>
                      <a:pt x="4027" y="2075"/>
                    </a:moveTo>
                    <a:lnTo>
                      <a:pt x="4031" y="2075"/>
                    </a:lnTo>
                    <a:lnTo>
                      <a:pt x="4035" y="2078"/>
                    </a:lnTo>
                    <a:lnTo>
                      <a:pt x="4038" y="2081"/>
                    </a:lnTo>
                    <a:lnTo>
                      <a:pt x="4040" y="2085"/>
                    </a:lnTo>
                    <a:lnTo>
                      <a:pt x="4041" y="2089"/>
                    </a:lnTo>
                    <a:lnTo>
                      <a:pt x="4040" y="2093"/>
                    </a:lnTo>
                    <a:lnTo>
                      <a:pt x="4019" y="2144"/>
                    </a:lnTo>
                    <a:lnTo>
                      <a:pt x="4016" y="2149"/>
                    </a:lnTo>
                    <a:lnTo>
                      <a:pt x="4013" y="2151"/>
                    </a:lnTo>
                    <a:lnTo>
                      <a:pt x="4011" y="2153"/>
                    </a:lnTo>
                    <a:lnTo>
                      <a:pt x="4006" y="2154"/>
                    </a:lnTo>
                    <a:lnTo>
                      <a:pt x="4001" y="2153"/>
                    </a:lnTo>
                    <a:lnTo>
                      <a:pt x="3997" y="2150"/>
                    </a:lnTo>
                    <a:lnTo>
                      <a:pt x="3994" y="2147"/>
                    </a:lnTo>
                    <a:lnTo>
                      <a:pt x="3993" y="2143"/>
                    </a:lnTo>
                    <a:lnTo>
                      <a:pt x="3993" y="2139"/>
                    </a:lnTo>
                    <a:lnTo>
                      <a:pt x="3994" y="2135"/>
                    </a:lnTo>
                    <a:lnTo>
                      <a:pt x="4013" y="2083"/>
                    </a:lnTo>
                    <a:lnTo>
                      <a:pt x="4016" y="2079"/>
                    </a:lnTo>
                    <a:lnTo>
                      <a:pt x="4019" y="2077"/>
                    </a:lnTo>
                    <a:lnTo>
                      <a:pt x="4023" y="2075"/>
                    </a:lnTo>
                    <a:lnTo>
                      <a:pt x="4027" y="2075"/>
                    </a:lnTo>
                    <a:close/>
                    <a:moveTo>
                      <a:pt x="116" y="1973"/>
                    </a:moveTo>
                    <a:lnTo>
                      <a:pt x="120" y="1974"/>
                    </a:lnTo>
                    <a:lnTo>
                      <a:pt x="125" y="1975"/>
                    </a:lnTo>
                    <a:lnTo>
                      <a:pt x="127" y="1978"/>
                    </a:lnTo>
                    <a:lnTo>
                      <a:pt x="130" y="1982"/>
                    </a:lnTo>
                    <a:lnTo>
                      <a:pt x="148" y="2034"/>
                    </a:lnTo>
                    <a:lnTo>
                      <a:pt x="148" y="2038"/>
                    </a:lnTo>
                    <a:lnTo>
                      <a:pt x="148" y="2042"/>
                    </a:lnTo>
                    <a:lnTo>
                      <a:pt x="145" y="2046"/>
                    </a:lnTo>
                    <a:lnTo>
                      <a:pt x="142" y="2049"/>
                    </a:lnTo>
                    <a:lnTo>
                      <a:pt x="140" y="2052"/>
                    </a:lnTo>
                    <a:lnTo>
                      <a:pt x="134" y="2053"/>
                    </a:lnTo>
                    <a:lnTo>
                      <a:pt x="130" y="2052"/>
                    </a:lnTo>
                    <a:lnTo>
                      <a:pt x="127" y="2050"/>
                    </a:lnTo>
                    <a:lnTo>
                      <a:pt x="123" y="2047"/>
                    </a:lnTo>
                    <a:lnTo>
                      <a:pt x="122" y="2043"/>
                    </a:lnTo>
                    <a:lnTo>
                      <a:pt x="104" y="1991"/>
                    </a:lnTo>
                    <a:lnTo>
                      <a:pt x="102" y="1986"/>
                    </a:lnTo>
                    <a:lnTo>
                      <a:pt x="104" y="1982"/>
                    </a:lnTo>
                    <a:lnTo>
                      <a:pt x="105" y="1978"/>
                    </a:lnTo>
                    <a:lnTo>
                      <a:pt x="108" y="1975"/>
                    </a:lnTo>
                    <a:lnTo>
                      <a:pt x="112" y="1974"/>
                    </a:lnTo>
                    <a:lnTo>
                      <a:pt x="116" y="1973"/>
                    </a:lnTo>
                    <a:close/>
                    <a:moveTo>
                      <a:pt x="4063" y="1971"/>
                    </a:moveTo>
                    <a:lnTo>
                      <a:pt x="4067" y="1971"/>
                    </a:lnTo>
                    <a:lnTo>
                      <a:pt x="4071" y="1974"/>
                    </a:lnTo>
                    <a:lnTo>
                      <a:pt x="4074" y="1977"/>
                    </a:lnTo>
                    <a:lnTo>
                      <a:pt x="4077" y="1981"/>
                    </a:lnTo>
                    <a:lnTo>
                      <a:pt x="4077" y="1985"/>
                    </a:lnTo>
                    <a:lnTo>
                      <a:pt x="4077" y="1989"/>
                    </a:lnTo>
                    <a:lnTo>
                      <a:pt x="4059" y="2042"/>
                    </a:lnTo>
                    <a:lnTo>
                      <a:pt x="4056" y="2046"/>
                    </a:lnTo>
                    <a:lnTo>
                      <a:pt x="4053" y="2049"/>
                    </a:lnTo>
                    <a:lnTo>
                      <a:pt x="4049" y="2050"/>
                    </a:lnTo>
                    <a:lnTo>
                      <a:pt x="4045" y="2050"/>
                    </a:lnTo>
                    <a:lnTo>
                      <a:pt x="4041" y="2050"/>
                    </a:lnTo>
                    <a:lnTo>
                      <a:pt x="4037" y="2047"/>
                    </a:lnTo>
                    <a:lnTo>
                      <a:pt x="4034" y="2045"/>
                    </a:lnTo>
                    <a:lnTo>
                      <a:pt x="4033" y="2040"/>
                    </a:lnTo>
                    <a:lnTo>
                      <a:pt x="4033" y="2036"/>
                    </a:lnTo>
                    <a:lnTo>
                      <a:pt x="4033" y="2032"/>
                    </a:lnTo>
                    <a:lnTo>
                      <a:pt x="4051" y="1981"/>
                    </a:lnTo>
                    <a:lnTo>
                      <a:pt x="4052" y="1977"/>
                    </a:lnTo>
                    <a:lnTo>
                      <a:pt x="4056" y="1974"/>
                    </a:lnTo>
                    <a:lnTo>
                      <a:pt x="4059" y="1971"/>
                    </a:lnTo>
                    <a:lnTo>
                      <a:pt x="4063" y="1971"/>
                    </a:lnTo>
                    <a:close/>
                    <a:moveTo>
                      <a:pt x="86" y="1867"/>
                    </a:moveTo>
                    <a:lnTo>
                      <a:pt x="90" y="1868"/>
                    </a:lnTo>
                    <a:lnTo>
                      <a:pt x="94" y="1870"/>
                    </a:lnTo>
                    <a:lnTo>
                      <a:pt x="97" y="1874"/>
                    </a:lnTo>
                    <a:lnTo>
                      <a:pt x="98" y="1878"/>
                    </a:lnTo>
                    <a:lnTo>
                      <a:pt x="113" y="1930"/>
                    </a:lnTo>
                    <a:lnTo>
                      <a:pt x="113" y="1935"/>
                    </a:lnTo>
                    <a:lnTo>
                      <a:pt x="113" y="1939"/>
                    </a:lnTo>
                    <a:lnTo>
                      <a:pt x="111" y="1942"/>
                    </a:lnTo>
                    <a:lnTo>
                      <a:pt x="108" y="1945"/>
                    </a:lnTo>
                    <a:lnTo>
                      <a:pt x="104" y="1948"/>
                    </a:lnTo>
                    <a:lnTo>
                      <a:pt x="100" y="1948"/>
                    </a:lnTo>
                    <a:lnTo>
                      <a:pt x="95" y="1948"/>
                    </a:lnTo>
                    <a:lnTo>
                      <a:pt x="93" y="1945"/>
                    </a:lnTo>
                    <a:lnTo>
                      <a:pt x="89" y="1942"/>
                    </a:lnTo>
                    <a:lnTo>
                      <a:pt x="87" y="1938"/>
                    </a:lnTo>
                    <a:lnTo>
                      <a:pt x="72" y="1885"/>
                    </a:lnTo>
                    <a:lnTo>
                      <a:pt x="72" y="1881"/>
                    </a:lnTo>
                    <a:lnTo>
                      <a:pt x="72" y="1877"/>
                    </a:lnTo>
                    <a:lnTo>
                      <a:pt x="75" y="1873"/>
                    </a:lnTo>
                    <a:lnTo>
                      <a:pt x="78" y="1870"/>
                    </a:lnTo>
                    <a:lnTo>
                      <a:pt x="82" y="1868"/>
                    </a:lnTo>
                    <a:lnTo>
                      <a:pt x="86" y="1867"/>
                    </a:lnTo>
                    <a:close/>
                    <a:moveTo>
                      <a:pt x="4093" y="1866"/>
                    </a:moveTo>
                    <a:lnTo>
                      <a:pt x="4099" y="1866"/>
                    </a:lnTo>
                    <a:lnTo>
                      <a:pt x="4103" y="1868"/>
                    </a:lnTo>
                    <a:lnTo>
                      <a:pt x="4106" y="1871"/>
                    </a:lnTo>
                    <a:lnTo>
                      <a:pt x="4107" y="1874"/>
                    </a:lnTo>
                    <a:lnTo>
                      <a:pt x="4109" y="1878"/>
                    </a:lnTo>
                    <a:lnTo>
                      <a:pt x="4109" y="1882"/>
                    </a:lnTo>
                    <a:lnTo>
                      <a:pt x="4093" y="1936"/>
                    </a:lnTo>
                    <a:lnTo>
                      <a:pt x="4091" y="1941"/>
                    </a:lnTo>
                    <a:lnTo>
                      <a:pt x="4088" y="1943"/>
                    </a:lnTo>
                    <a:lnTo>
                      <a:pt x="4084" y="1945"/>
                    </a:lnTo>
                    <a:lnTo>
                      <a:pt x="4080" y="1946"/>
                    </a:lnTo>
                    <a:lnTo>
                      <a:pt x="4075" y="1945"/>
                    </a:lnTo>
                    <a:lnTo>
                      <a:pt x="4071" y="1943"/>
                    </a:lnTo>
                    <a:lnTo>
                      <a:pt x="4069" y="1941"/>
                    </a:lnTo>
                    <a:lnTo>
                      <a:pt x="4067" y="1936"/>
                    </a:lnTo>
                    <a:lnTo>
                      <a:pt x="4066" y="1932"/>
                    </a:lnTo>
                    <a:lnTo>
                      <a:pt x="4067" y="1928"/>
                    </a:lnTo>
                    <a:lnTo>
                      <a:pt x="4081" y="1875"/>
                    </a:lnTo>
                    <a:lnTo>
                      <a:pt x="4084" y="1871"/>
                    </a:lnTo>
                    <a:lnTo>
                      <a:pt x="4087" y="1868"/>
                    </a:lnTo>
                    <a:lnTo>
                      <a:pt x="4089" y="1867"/>
                    </a:lnTo>
                    <a:lnTo>
                      <a:pt x="4093" y="1866"/>
                    </a:lnTo>
                    <a:close/>
                    <a:moveTo>
                      <a:pt x="61" y="1760"/>
                    </a:moveTo>
                    <a:lnTo>
                      <a:pt x="65" y="1762"/>
                    </a:lnTo>
                    <a:lnTo>
                      <a:pt x="69" y="1764"/>
                    </a:lnTo>
                    <a:lnTo>
                      <a:pt x="72" y="1767"/>
                    </a:lnTo>
                    <a:lnTo>
                      <a:pt x="73" y="1771"/>
                    </a:lnTo>
                    <a:lnTo>
                      <a:pt x="84" y="1824"/>
                    </a:lnTo>
                    <a:lnTo>
                      <a:pt x="86" y="1830"/>
                    </a:lnTo>
                    <a:lnTo>
                      <a:pt x="84" y="1834"/>
                    </a:lnTo>
                    <a:lnTo>
                      <a:pt x="82" y="1837"/>
                    </a:lnTo>
                    <a:lnTo>
                      <a:pt x="79" y="1839"/>
                    </a:lnTo>
                    <a:lnTo>
                      <a:pt x="75" y="1841"/>
                    </a:lnTo>
                    <a:lnTo>
                      <a:pt x="72" y="1842"/>
                    </a:lnTo>
                    <a:lnTo>
                      <a:pt x="68" y="1841"/>
                    </a:lnTo>
                    <a:lnTo>
                      <a:pt x="64" y="1839"/>
                    </a:lnTo>
                    <a:lnTo>
                      <a:pt x="60" y="1835"/>
                    </a:lnTo>
                    <a:lnTo>
                      <a:pt x="58" y="1831"/>
                    </a:lnTo>
                    <a:lnTo>
                      <a:pt x="46" y="1777"/>
                    </a:lnTo>
                    <a:lnTo>
                      <a:pt x="46" y="1773"/>
                    </a:lnTo>
                    <a:lnTo>
                      <a:pt x="47" y="1769"/>
                    </a:lnTo>
                    <a:lnTo>
                      <a:pt x="50" y="1764"/>
                    </a:lnTo>
                    <a:lnTo>
                      <a:pt x="53" y="1763"/>
                    </a:lnTo>
                    <a:lnTo>
                      <a:pt x="57" y="1760"/>
                    </a:lnTo>
                    <a:lnTo>
                      <a:pt x="61" y="1760"/>
                    </a:lnTo>
                    <a:close/>
                    <a:moveTo>
                      <a:pt x="4120" y="1759"/>
                    </a:moveTo>
                    <a:lnTo>
                      <a:pt x="4124" y="1759"/>
                    </a:lnTo>
                    <a:lnTo>
                      <a:pt x="4128" y="1760"/>
                    </a:lnTo>
                    <a:lnTo>
                      <a:pt x="4131" y="1763"/>
                    </a:lnTo>
                    <a:lnTo>
                      <a:pt x="4134" y="1767"/>
                    </a:lnTo>
                    <a:lnTo>
                      <a:pt x="4135" y="1771"/>
                    </a:lnTo>
                    <a:lnTo>
                      <a:pt x="4134" y="1776"/>
                    </a:lnTo>
                    <a:lnTo>
                      <a:pt x="4121" y="1830"/>
                    </a:lnTo>
                    <a:lnTo>
                      <a:pt x="4120" y="1834"/>
                    </a:lnTo>
                    <a:lnTo>
                      <a:pt x="4117" y="1837"/>
                    </a:lnTo>
                    <a:lnTo>
                      <a:pt x="4113" y="1839"/>
                    </a:lnTo>
                    <a:lnTo>
                      <a:pt x="4109" y="1839"/>
                    </a:lnTo>
                    <a:lnTo>
                      <a:pt x="4106" y="1839"/>
                    </a:lnTo>
                    <a:lnTo>
                      <a:pt x="4102" y="1838"/>
                    </a:lnTo>
                    <a:lnTo>
                      <a:pt x="4098" y="1835"/>
                    </a:lnTo>
                    <a:lnTo>
                      <a:pt x="4096" y="1831"/>
                    </a:lnTo>
                    <a:lnTo>
                      <a:pt x="4095" y="1827"/>
                    </a:lnTo>
                    <a:lnTo>
                      <a:pt x="4095" y="1823"/>
                    </a:lnTo>
                    <a:lnTo>
                      <a:pt x="4107" y="1770"/>
                    </a:lnTo>
                    <a:lnTo>
                      <a:pt x="4109" y="1766"/>
                    </a:lnTo>
                    <a:lnTo>
                      <a:pt x="4111" y="1762"/>
                    </a:lnTo>
                    <a:lnTo>
                      <a:pt x="4116" y="1760"/>
                    </a:lnTo>
                    <a:lnTo>
                      <a:pt x="4120" y="1759"/>
                    </a:lnTo>
                    <a:close/>
                    <a:moveTo>
                      <a:pt x="42" y="1652"/>
                    </a:moveTo>
                    <a:lnTo>
                      <a:pt x="46" y="1654"/>
                    </a:lnTo>
                    <a:lnTo>
                      <a:pt x="48" y="1656"/>
                    </a:lnTo>
                    <a:lnTo>
                      <a:pt x="51" y="1660"/>
                    </a:lnTo>
                    <a:lnTo>
                      <a:pt x="53" y="1665"/>
                    </a:lnTo>
                    <a:lnTo>
                      <a:pt x="62" y="1717"/>
                    </a:lnTo>
                    <a:lnTo>
                      <a:pt x="62" y="1723"/>
                    </a:lnTo>
                    <a:lnTo>
                      <a:pt x="61" y="1727"/>
                    </a:lnTo>
                    <a:lnTo>
                      <a:pt x="58" y="1730"/>
                    </a:lnTo>
                    <a:lnTo>
                      <a:pt x="55" y="1733"/>
                    </a:lnTo>
                    <a:lnTo>
                      <a:pt x="51" y="1734"/>
                    </a:lnTo>
                    <a:lnTo>
                      <a:pt x="48" y="1734"/>
                    </a:lnTo>
                    <a:lnTo>
                      <a:pt x="44" y="1734"/>
                    </a:lnTo>
                    <a:lnTo>
                      <a:pt x="40" y="1731"/>
                    </a:lnTo>
                    <a:lnTo>
                      <a:pt x="37" y="1727"/>
                    </a:lnTo>
                    <a:lnTo>
                      <a:pt x="35" y="1723"/>
                    </a:lnTo>
                    <a:lnTo>
                      <a:pt x="26" y="1669"/>
                    </a:lnTo>
                    <a:lnTo>
                      <a:pt x="26" y="1665"/>
                    </a:lnTo>
                    <a:lnTo>
                      <a:pt x="28" y="1660"/>
                    </a:lnTo>
                    <a:lnTo>
                      <a:pt x="29" y="1656"/>
                    </a:lnTo>
                    <a:lnTo>
                      <a:pt x="33" y="1654"/>
                    </a:lnTo>
                    <a:lnTo>
                      <a:pt x="37" y="1652"/>
                    </a:lnTo>
                    <a:lnTo>
                      <a:pt x="42" y="1652"/>
                    </a:lnTo>
                    <a:close/>
                    <a:moveTo>
                      <a:pt x="4143" y="1651"/>
                    </a:moveTo>
                    <a:lnTo>
                      <a:pt x="4147" y="1652"/>
                    </a:lnTo>
                    <a:lnTo>
                      <a:pt x="4150" y="1655"/>
                    </a:lnTo>
                    <a:lnTo>
                      <a:pt x="4153" y="1658"/>
                    </a:lnTo>
                    <a:lnTo>
                      <a:pt x="4154" y="1662"/>
                    </a:lnTo>
                    <a:lnTo>
                      <a:pt x="4154" y="1666"/>
                    </a:lnTo>
                    <a:lnTo>
                      <a:pt x="4145" y="1721"/>
                    </a:lnTo>
                    <a:lnTo>
                      <a:pt x="4143" y="1726"/>
                    </a:lnTo>
                    <a:lnTo>
                      <a:pt x="4140" y="1730"/>
                    </a:lnTo>
                    <a:lnTo>
                      <a:pt x="4136" y="1731"/>
                    </a:lnTo>
                    <a:lnTo>
                      <a:pt x="4131" y="1733"/>
                    </a:lnTo>
                    <a:lnTo>
                      <a:pt x="4129" y="1733"/>
                    </a:lnTo>
                    <a:lnTo>
                      <a:pt x="4125" y="1731"/>
                    </a:lnTo>
                    <a:lnTo>
                      <a:pt x="4121" y="1728"/>
                    </a:lnTo>
                    <a:lnTo>
                      <a:pt x="4118" y="1724"/>
                    </a:lnTo>
                    <a:lnTo>
                      <a:pt x="4118" y="1720"/>
                    </a:lnTo>
                    <a:lnTo>
                      <a:pt x="4118" y="1716"/>
                    </a:lnTo>
                    <a:lnTo>
                      <a:pt x="4127" y="1662"/>
                    </a:lnTo>
                    <a:lnTo>
                      <a:pt x="4128" y="1658"/>
                    </a:lnTo>
                    <a:lnTo>
                      <a:pt x="4131" y="1655"/>
                    </a:lnTo>
                    <a:lnTo>
                      <a:pt x="4135" y="1652"/>
                    </a:lnTo>
                    <a:lnTo>
                      <a:pt x="4138" y="1651"/>
                    </a:lnTo>
                    <a:lnTo>
                      <a:pt x="4143" y="1651"/>
                    </a:lnTo>
                    <a:close/>
                    <a:moveTo>
                      <a:pt x="24" y="1544"/>
                    </a:moveTo>
                    <a:lnTo>
                      <a:pt x="28" y="1544"/>
                    </a:lnTo>
                    <a:lnTo>
                      <a:pt x="32" y="1545"/>
                    </a:lnTo>
                    <a:lnTo>
                      <a:pt x="35" y="1548"/>
                    </a:lnTo>
                    <a:lnTo>
                      <a:pt x="37" y="1551"/>
                    </a:lnTo>
                    <a:lnTo>
                      <a:pt x="39" y="1556"/>
                    </a:lnTo>
                    <a:lnTo>
                      <a:pt x="46" y="1611"/>
                    </a:lnTo>
                    <a:lnTo>
                      <a:pt x="44" y="1615"/>
                    </a:lnTo>
                    <a:lnTo>
                      <a:pt x="43" y="1619"/>
                    </a:lnTo>
                    <a:lnTo>
                      <a:pt x="42" y="1622"/>
                    </a:lnTo>
                    <a:lnTo>
                      <a:pt x="37" y="1624"/>
                    </a:lnTo>
                    <a:lnTo>
                      <a:pt x="33" y="1626"/>
                    </a:lnTo>
                    <a:lnTo>
                      <a:pt x="32" y="1626"/>
                    </a:lnTo>
                    <a:lnTo>
                      <a:pt x="26" y="1624"/>
                    </a:lnTo>
                    <a:lnTo>
                      <a:pt x="22" y="1622"/>
                    </a:lnTo>
                    <a:lnTo>
                      <a:pt x="19" y="1619"/>
                    </a:lnTo>
                    <a:lnTo>
                      <a:pt x="18" y="1613"/>
                    </a:lnTo>
                    <a:lnTo>
                      <a:pt x="11" y="1559"/>
                    </a:lnTo>
                    <a:lnTo>
                      <a:pt x="11" y="1554"/>
                    </a:lnTo>
                    <a:lnTo>
                      <a:pt x="13" y="1551"/>
                    </a:lnTo>
                    <a:lnTo>
                      <a:pt x="15" y="1547"/>
                    </a:lnTo>
                    <a:lnTo>
                      <a:pt x="19" y="1545"/>
                    </a:lnTo>
                    <a:lnTo>
                      <a:pt x="24" y="1544"/>
                    </a:lnTo>
                    <a:close/>
                    <a:moveTo>
                      <a:pt x="4156" y="1541"/>
                    </a:moveTo>
                    <a:lnTo>
                      <a:pt x="4161" y="1543"/>
                    </a:lnTo>
                    <a:lnTo>
                      <a:pt x="4164" y="1545"/>
                    </a:lnTo>
                    <a:lnTo>
                      <a:pt x="4167" y="1548"/>
                    </a:lnTo>
                    <a:lnTo>
                      <a:pt x="4168" y="1552"/>
                    </a:lnTo>
                    <a:lnTo>
                      <a:pt x="4168" y="1556"/>
                    </a:lnTo>
                    <a:lnTo>
                      <a:pt x="4163" y="1612"/>
                    </a:lnTo>
                    <a:lnTo>
                      <a:pt x="4161" y="1616"/>
                    </a:lnTo>
                    <a:lnTo>
                      <a:pt x="4157" y="1620"/>
                    </a:lnTo>
                    <a:lnTo>
                      <a:pt x="4153" y="1623"/>
                    </a:lnTo>
                    <a:lnTo>
                      <a:pt x="4149" y="1624"/>
                    </a:lnTo>
                    <a:lnTo>
                      <a:pt x="4147" y="1623"/>
                    </a:lnTo>
                    <a:lnTo>
                      <a:pt x="4142" y="1623"/>
                    </a:lnTo>
                    <a:lnTo>
                      <a:pt x="4139" y="1620"/>
                    </a:lnTo>
                    <a:lnTo>
                      <a:pt x="4136" y="1616"/>
                    </a:lnTo>
                    <a:lnTo>
                      <a:pt x="4135" y="1612"/>
                    </a:lnTo>
                    <a:lnTo>
                      <a:pt x="4135" y="1608"/>
                    </a:lnTo>
                    <a:lnTo>
                      <a:pt x="4142" y="1554"/>
                    </a:lnTo>
                    <a:lnTo>
                      <a:pt x="4142" y="1550"/>
                    </a:lnTo>
                    <a:lnTo>
                      <a:pt x="4145" y="1545"/>
                    </a:lnTo>
                    <a:lnTo>
                      <a:pt x="4147" y="1544"/>
                    </a:lnTo>
                    <a:lnTo>
                      <a:pt x="4152" y="1541"/>
                    </a:lnTo>
                    <a:lnTo>
                      <a:pt x="4156" y="1541"/>
                    </a:lnTo>
                    <a:close/>
                    <a:moveTo>
                      <a:pt x="15" y="1434"/>
                    </a:moveTo>
                    <a:lnTo>
                      <a:pt x="19" y="1434"/>
                    </a:lnTo>
                    <a:lnTo>
                      <a:pt x="24" y="1436"/>
                    </a:lnTo>
                    <a:lnTo>
                      <a:pt x="26" y="1439"/>
                    </a:lnTo>
                    <a:lnTo>
                      <a:pt x="29" y="1443"/>
                    </a:lnTo>
                    <a:lnTo>
                      <a:pt x="31" y="1447"/>
                    </a:lnTo>
                    <a:lnTo>
                      <a:pt x="33" y="1501"/>
                    </a:lnTo>
                    <a:lnTo>
                      <a:pt x="33" y="1505"/>
                    </a:lnTo>
                    <a:lnTo>
                      <a:pt x="32" y="1509"/>
                    </a:lnTo>
                    <a:lnTo>
                      <a:pt x="29" y="1513"/>
                    </a:lnTo>
                    <a:lnTo>
                      <a:pt x="25" y="1515"/>
                    </a:lnTo>
                    <a:lnTo>
                      <a:pt x="21" y="1516"/>
                    </a:lnTo>
                    <a:lnTo>
                      <a:pt x="19" y="1516"/>
                    </a:lnTo>
                    <a:lnTo>
                      <a:pt x="15" y="1515"/>
                    </a:lnTo>
                    <a:lnTo>
                      <a:pt x="11" y="1512"/>
                    </a:lnTo>
                    <a:lnTo>
                      <a:pt x="7" y="1508"/>
                    </a:lnTo>
                    <a:lnTo>
                      <a:pt x="6" y="1504"/>
                    </a:lnTo>
                    <a:lnTo>
                      <a:pt x="3" y="1448"/>
                    </a:lnTo>
                    <a:lnTo>
                      <a:pt x="3" y="1444"/>
                    </a:lnTo>
                    <a:lnTo>
                      <a:pt x="4" y="1440"/>
                    </a:lnTo>
                    <a:lnTo>
                      <a:pt x="7" y="1437"/>
                    </a:lnTo>
                    <a:lnTo>
                      <a:pt x="11" y="1434"/>
                    </a:lnTo>
                    <a:lnTo>
                      <a:pt x="15" y="1434"/>
                    </a:lnTo>
                    <a:close/>
                    <a:moveTo>
                      <a:pt x="4164" y="1432"/>
                    </a:moveTo>
                    <a:lnTo>
                      <a:pt x="4168" y="1433"/>
                    </a:lnTo>
                    <a:lnTo>
                      <a:pt x="4172" y="1434"/>
                    </a:lnTo>
                    <a:lnTo>
                      <a:pt x="4175" y="1439"/>
                    </a:lnTo>
                    <a:lnTo>
                      <a:pt x="4176" y="1443"/>
                    </a:lnTo>
                    <a:lnTo>
                      <a:pt x="4178" y="1447"/>
                    </a:lnTo>
                    <a:lnTo>
                      <a:pt x="4174" y="1502"/>
                    </a:lnTo>
                    <a:lnTo>
                      <a:pt x="4172" y="1507"/>
                    </a:lnTo>
                    <a:lnTo>
                      <a:pt x="4169" y="1511"/>
                    </a:lnTo>
                    <a:lnTo>
                      <a:pt x="4165" y="1513"/>
                    </a:lnTo>
                    <a:lnTo>
                      <a:pt x="4160" y="1515"/>
                    </a:lnTo>
                    <a:lnTo>
                      <a:pt x="4158" y="1515"/>
                    </a:lnTo>
                    <a:lnTo>
                      <a:pt x="4154" y="1513"/>
                    </a:lnTo>
                    <a:lnTo>
                      <a:pt x="4152" y="1511"/>
                    </a:lnTo>
                    <a:lnTo>
                      <a:pt x="4149" y="1508"/>
                    </a:lnTo>
                    <a:lnTo>
                      <a:pt x="4146" y="1504"/>
                    </a:lnTo>
                    <a:lnTo>
                      <a:pt x="4146" y="1500"/>
                    </a:lnTo>
                    <a:lnTo>
                      <a:pt x="4150" y="1445"/>
                    </a:lnTo>
                    <a:lnTo>
                      <a:pt x="4150" y="1441"/>
                    </a:lnTo>
                    <a:lnTo>
                      <a:pt x="4153" y="1437"/>
                    </a:lnTo>
                    <a:lnTo>
                      <a:pt x="4156" y="1434"/>
                    </a:lnTo>
                    <a:lnTo>
                      <a:pt x="4160" y="1433"/>
                    </a:lnTo>
                    <a:lnTo>
                      <a:pt x="4164" y="1432"/>
                    </a:lnTo>
                    <a:close/>
                    <a:moveTo>
                      <a:pt x="14" y="1323"/>
                    </a:moveTo>
                    <a:lnTo>
                      <a:pt x="14" y="1323"/>
                    </a:lnTo>
                    <a:lnTo>
                      <a:pt x="18" y="1325"/>
                    </a:lnTo>
                    <a:lnTo>
                      <a:pt x="21" y="1326"/>
                    </a:lnTo>
                    <a:lnTo>
                      <a:pt x="25" y="1329"/>
                    </a:lnTo>
                    <a:lnTo>
                      <a:pt x="26" y="1333"/>
                    </a:lnTo>
                    <a:lnTo>
                      <a:pt x="28" y="1337"/>
                    </a:lnTo>
                    <a:lnTo>
                      <a:pt x="28" y="1393"/>
                    </a:lnTo>
                    <a:lnTo>
                      <a:pt x="28" y="1397"/>
                    </a:lnTo>
                    <a:lnTo>
                      <a:pt x="25" y="1401"/>
                    </a:lnTo>
                    <a:lnTo>
                      <a:pt x="22" y="1404"/>
                    </a:lnTo>
                    <a:lnTo>
                      <a:pt x="19" y="1405"/>
                    </a:lnTo>
                    <a:lnTo>
                      <a:pt x="14" y="1407"/>
                    </a:lnTo>
                    <a:lnTo>
                      <a:pt x="14" y="1407"/>
                    </a:lnTo>
                    <a:lnTo>
                      <a:pt x="10" y="1405"/>
                    </a:lnTo>
                    <a:lnTo>
                      <a:pt x="6" y="1404"/>
                    </a:lnTo>
                    <a:lnTo>
                      <a:pt x="3" y="1401"/>
                    </a:lnTo>
                    <a:lnTo>
                      <a:pt x="1" y="1397"/>
                    </a:lnTo>
                    <a:lnTo>
                      <a:pt x="0" y="1393"/>
                    </a:lnTo>
                    <a:lnTo>
                      <a:pt x="0" y="1337"/>
                    </a:lnTo>
                    <a:lnTo>
                      <a:pt x="0" y="1333"/>
                    </a:lnTo>
                    <a:lnTo>
                      <a:pt x="3" y="1329"/>
                    </a:lnTo>
                    <a:lnTo>
                      <a:pt x="6" y="1326"/>
                    </a:lnTo>
                    <a:lnTo>
                      <a:pt x="8" y="1325"/>
                    </a:lnTo>
                    <a:lnTo>
                      <a:pt x="14" y="1323"/>
                    </a:lnTo>
                    <a:close/>
                    <a:moveTo>
                      <a:pt x="4167" y="1318"/>
                    </a:moveTo>
                    <a:lnTo>
                      <a:pt x="4171" y="1319"/>
                    </a:lnTo>
                    <a:lnTo>
                      <a:pt x="4175" y="1321"/>
                    </a:lnTo>
                    <a:lnTo>
                      <a:pt x="4178" y="1323"/>
                    </a:lnTo>
                    <a:lnTo>
                      <a:pt x="4179" y="1328"/>
                    </a:lnTo>
                    <a:lnTo>
                      <a:pt x="4181" y="1332"/>
                    </a:lnTo>
                    <a:lnTo>
                      <a:pt x="4181" y="1336"/>
                    </a:lnTo>
                    <a:lnTo>
                      <a:pt x="4179" y="1391"/>
                    </a:lnTo>
                    <a:lnTo>
                      <a:pt x="4179" y="1396"/>
                    </a:lnTo>
                    <a:lnTo>
                      <a:pt x="4176" y="1400"/>
                    </a:lnTo>
                    <a:lnTo>
                      <a:pt x="4174" y="1403"/>
                    </a:lnTo>
                    <a:lnTo>
                      <a:pt x="4169" y="1404"/>
                    </a:lnTo>
                    <a:lnTo>
                      <a:pt x="4165" y="1404"/>
                    </a:lnTo>
                    <a:lnTo>
                      <a:pt x="4165" y="1404"/>
                    </a:lnTo>
                    <a:lnTo>
                      <a:pt x="4161" y="1404"/>
                    </a:lnTo>
                    <a:lnTo>
                      <a:pt x="4157" y="1401"/>
                    </a:lnTo>
                    <a:lnTo>
                      <a:pt x="4154" y="1398"/>
                    </a:lnTo>
                    <a:lnTo>
                      <a:pt x="4153" y="1394"/>
                    </a:lnTo>
                    <a:lnTo>
                      <a:pt x="4152" y="1390"/>
                    </a:lnTo>
                    <a:lnTo>
                      <a:pt x="4153" y="1336"/>
                    </a:lnTo>
                    <a:lnTo>
                      <a:pt x="4153" y="1332"/>
                    </a:lnTo>
                    <a:lnTo>
                      <a:pt x="4153" y="1328"/>
                    </a:lnTo>
                    <a:lnTo>
                      <a:pt x="4156" y="1323"/>
                    </a:lnTo>
                    <a:lnTo>
                      <a:pt x="4158" y="1321"/>
                    </a:lnTo>
                    <a:lnTo>
                      <a:pt x="4163" y="1319"/>
                    </a:lnTo>
                    <a:lnTo>
                      <a:pt x="4167" y="1318"/>
                    </a:lnTo>
                    <a:close/>
                    <a:moveTo>
                      <a:pt x="17" y="1214"/>
                    </a:moveTo>
                    <a:lnTo>
                      <a:pt x="21" y="1215"/>
                    </a:lnTo>
                    <a:lnTo>
                      <a:pt x="25" y="1217"/>
                    </a:lnTo>
                    <a:lnTo>
                      <a:pt x="28" y="1221"/>
                    </a:lnTo>
                    <a:lnTo>
                      <a:pt x="29" y="1224"/>
                    </a:lnTo>
                    <a:lnTo>
                      <a:pt x="31" y="1229"/>
                    </a:lnTo>
                    <a:lnTo>
                      <a:pt x="28" y="1283"/>
                    </a:lnTo>
                    <a:lnTo>
                      <a:pt x="26" y="1287"/>
                    </a:lnTo>
                    <a:lnTo>
                      <a:pt x="25" y="1292"/>
                    </a:lnTo>
                    <a:lnTo>
                      <a:pt x="22" y="1294"/>
                    </a:lnTo>
                    <a:lnTo>
                      <a:pt x="18" y="1296"/>
                    </a:lnTo>
                    <a:lnTo>
                      <a:pt x="14" y="1297"/>
                    </a:lnTo>
                    <a:lnTo>
                      <a:pt x="14" y="1297"/>
                    </a:lnTo>
                    <a:lnTo>
                      <a:pt x="10" y="1296"/>
                    </a:lnTo>
                    <a:lnTo>
                      <a:pt x="6" y="1293"/>
                    </a:lnTo>
                    <a:lnTo>
                      <a:pt x="3" y="1290"/>
                    </a:lnTo>
                    <a:lnTo>
                      <a:pt x="1" y="1287"/>
                    </a:lnTo>
                    <a:lnTo>
                      <a:pt x="0" y="1282"/>
                    </a:lnTo>
                    <a:lnTo>
                      <a:pt x="3" y="1228"/>
                    </a:lnTo>
                    <a:lnTo>
                      <a:pt x="3" y="1222"/>
                    </a:lnTo>
                    <a:lnTo>
                      <a:pt x="6" y="1219"/>
                    </a:lnTo>
                    <a:lnTo>
                      <a:pt x="8" y="1217"/>
                    </a:lnTo>
                    <a:lnTo>
                      <a:pt x="13" y="1214"/>
                    </a:lnTo>
                    <a:lnTo>
                      <a:pt x="17" y="1214"/>
                    </a:lnTo>
                    <a:close/>
                    <a:moveTo>
                      <a:pt x="4163" y="1208"/>
                    </a:moveTo>
                    <a:lnTo>
                      <a:pt x="4167" y="1208"/>
                    </a:lnTo>
                    <a:lnTo>
                      <a:pt x="4171" y="1211"/>
                    </a:lnTo>
                    <a:lnTo>
                      <a:pt x="4174" y="1214"/>
                    </a:lnTo>
                    <a:lnTo>
                      <a:pt x="4176" y="1217"/>
                    </a:lnTo>
                    <a:lnTo>
                      <a:pt x="4176" y="1221"/>
                    </a:lnTo>
                    <a:lnTo>
                      <a:pt x="4179" y="1276"/>
                    </a:lnTo>
                    <a:lnTo>
                      <a:pt x="4179" y="1280"/>
                    </a:lnTo>
                    <a:lnTo>
                      <a:pt x="4176" y="1285"/>
                    </a:lnTo>
                    <a:lnTo>
                      <a:pt x="4174" y="1287"/>
                    </a:lnTo>
                    <a:lnTo>
                      <a:pt x="4171" y="1290"/>
                    </a:lnTo>
                    <a:lnTo>
                      <a:pt x="4165" y="1292"/>
                    </a:lnTo>
                    <a:lnTo>
                      <a:pt x="4165" y="1292"/>
                    </a:lnTo>
                    <a:lnTo>
                      <a:pt x="4161" y="1290"/>
                    </a:lnTo>
                    <a:lnTo>
                      <a:pt x="4157" y="1289"/>
                    </a:lnTo>
                    <a:lnTo>
                      <a:pt x="4154" y="1286"/>
                    </a:lnTo>
                    <a:lnTo>
                      <a:pt x="4153" y="1282"/>
                    </a:lnTo>
                    <a:lnTo>
                      <a:pt x="4152" y="1278"/>
                    </a:lnTo>
                    <a:lnTo>
                      <a:pt x="4150" y="1224"/>
                    </a:lnTo>
                    <a:lnTo>
                      <a:pt x="4150" y="1218"/>
                    </a:lnTo>
                    <a:lnTo>
                      <a:pt x="4152" y="1215"/>
                    </a:lnTo>
                    <a:lnTo>
                      <a:pt x="4154" y="1211"/>
                    </a:lnTo>
                    <a:lnTo>
                      <a:pt x="4158" y="1210"/>
                    </a:lnTo>
                    <a:lnTo>
                      <a:pt x="4163" y="1208"/>
                    </a:lnTo>
                    <a:close/>
                    <a:moveTo>
                      <a:pt x="26" y="1104"/>
                    </a:moveTo>
                    <a:lnTo>
                      <a:pt x="31" y="1106"/>
                    </a:lnTo>
                    <a:lnTo>
                      <a:pt x="33" y="1108"/>
                    </a:lnTo>
                    <a:lnTo>
                      <a:pt x="36" y="1111"/>
                    </a:lnTo>
                    <a:lnTo>
                      <a:pt x="37" y="1115"/>
                    </a:lnTo>
                    <a:lnTo>
                      <a:pt x="39" y="1120"/>
                    </a:lnTo>
                    <a:lnTo>
                      <a:pt x="33" y="1174"/>
                    </a:lnTo>
                    <a:lnTo>
                      <a:pt x="32" y="1179"/>
                    </a:lnTo>
                    <a:lnTo>
                      <a:pt x="29" y="1183"/>
                    </a:lnTo>
                    <a:lnTo>
                      <a:pt x="25" y="1186"/>
                    </a:lnTo>
                    <a:lnTo>
                      <a:pt x="19" y="1186"/>
                    </a:lnTo>
                    <a:lnTo>
                      <a:pt x="18" y="1186"/>
                    </a:lnTo>
                    <a:lnTo>
                      <a:pt x="14" y="1186"/>
                    </a:lnTo>
                    <a:lnTo>
                      <a:pt x="11" y="1183"/>
                    </a:lnTo>
                    <a:lnTo>
                      <a:pt x="8" y="1181"/>
                    </a:lnTo>
                    <a:lnTo>
                      <a:pt x="7" y="1176"/>
                    </a:lnTo>
                    <a:lnTo>
                      <a:pt x="6" y="1172"/>
                    </a:lnTo>
                    <a:lnTo>
                      <a:pt x="11" y="1117"/>
                    </a:lnTo>
                    <a:lnTo>
                      <a:pt x="13" y="1113"/>
                    </a:lnTo>
                    <a:lnTo>
                      <a:pt x="14" y="1108"/>
                    </a:lnTo>
                    <a:lnTo>
                      <a:pt x="18" y="1106"/>
                    </a:lnTo>
                    <a:lnTo>
                      <a:pt x="22" y="1104"/>
                    </a:lnTo>
                    <a:lnTo>
                      <a:pt x="26" y="1104"/>
                    </a:lnTo>
                    <a:close/>
                    <a:moveTo>
                      <a:pt x="4153" y="1099"/>
                    </a:moveTo>
                    <a:lnTo>
                      <a:pt x="4157" y="1099"/>
                    </a:lnTo>
                    <a:lnTo>
                      <a:pt x="4161" y="1100"/>
                    </a:lnTo>
                    <a:lnTo>
                      <a:pt x="4165" y="1103"/>
                    </a:lnTo>
                    <a:lnTo>
                      <a:pt x="4167" y="1107"/>
                    </a:lnTo>
                    <a:lnTo>
                      <a:pt x="4168" y="1111"/>
                    </a:lnTo>
                    <a:lnTo>
                      <a:pt x="4174" y="1167"/>
                    </a:lnTo>
                    <a:lnTo>
                      <a:pt x="4172" y="1171"/>
                    </a:lnTo>
                    <a:lnTo>
                      <a:pt x="4171" y="1175"/>
                    </a:lnTo>
                    <a:lnTo>
                      <a:pt x="4168" y="1178"/>
                    </a:lnTo>
                    <a:lnTo>
                      <a:pt x="4165" y="1181"/>
                    </a:lnTo>
                    <a:lnTo>
                      <a:pt x="4161" y="1181"/>
                    </a:lnTo>
                    <a:lnTo>
                      <a:pt x="4160" y="1181"/>
                    </a:lnTo>
                    <a:lnTo>
                      <a:pt x="4154" y="1181"/>
                    </a:lnTo>
                    <a:lnTo>
                      <a:pt x="4150" y="1178"/>
                    </a:lnTo>
                    <a:lnTo>
                      <a:pt x="4147" y="1174"/>
                    </a:lnTo>
                    <a:lnTo>
                      <a:pt x="4146" y="1168"/>
                    </a:lnTo>
                    <a:lnTo>
                      <a:pt x="4140" y="1114"/>
                    </a:lnTo>
                    <a:lnTo>
                      <a:pt x="4140" y="1110"/>
                    </a:lnTo>
                    <a:lnTo>
                      <a:pt x="4143" y="1106"/>
                    </a:lnTo>
                    <a:lnTo>
                      <a:pt x="4145" y="1103"/>
                    </a:lnTo>
                    <a:lnTo>
                      <a:pt x="4149" y="1100"/>
                    </a:lnTo>
                    <a:lnTo>
                      <a:pt x="4153" y="1099"/>
                    </a:lnTo>
                    <a:close/>
                    <a:moveTo>
                      <a:pt x="42" y="996"/>
                    </a:moveTo>
                    <a:lnTo>
                      <a:pt x="46" y="996"/>
                    </a:lnTo>
                    <a:lnTo>
                      <a:pt x="48" y="999"/>
                    </a:lnTo>
                    <a:lnTo>
                      <a:pt x="51" y="1003"/>
                    </a:lnTo>
                    <a:lnTo>
                      <a:pt x="53" y="1007"/>
                    </a:lnTo>
                    <a:lnTo>
                      <a:pt x="53" y="1011"/>
                    </a:lnTo>
                    <a:lnTo>
                      <a:pt x="44" y="1065"/>
                    </a:lnTo>
                    <a:lnTo>
                      <a:pt x="43" y="1070"/>
                    </a:lnTo>
                    <a:lnTo>
                      <a:pt x="40" y="1074"/>
                    </a:lnTo>
                    <a:lnTo>
                      <a:pt x="36" y="1077"/>
                    </a:lnTo>
                    <a:lnTo>
                      <a:pt x="31" y="1078"/>
                    </a:lnTo>
                    <a:lnTo>
                      <a:pt x="29" y="1077"/>
                    </a:lnTo>
                    <a:lnTo>
                      <a:pt x="25" y="1077"/>
                    </a:lnTo>
                    <a:lnTo>
                      <a:pt x="21" y="1074"/>
                    </a:lnTo>
                    <a:lnTo>
                      <a:pt x="19" y="1070"/>
                    </a:lnTo>
                    <a:lnTo>
                      <a:pt x="18" y="1065"/>
                    </a:lnTo>
                    <a:lnTo>
                      <a:pt x="18" y="1061"/>
                    </a:lnTo>
                    <a:lnTo>
                      <a:pt x="25" y="1007"/>
                    </a:lnTo>
                    <a:lnTo>
                      <a:pt x="26" y="1003"/>
                    </a:lnTo>
                    <a:lnTo>
                      <a:pt x="29" y="999"/>
                    </a:lnTo>
                    <a:lnTo>
                      <a:pt x="32" y="996"/>
                    </a:lnTo>
                    <a:lnTo>
                      <a:pt x="36" y="996"/>
                    </a:lnTo>
                    <a:lnTo>
                      <a:pt x="42" y="996"/>
                    </a:lnTo>
                    <a:close/>
                    <a:moveTo>
                      <a:pt x="4138" y="991"/>
                    </a:moveTo>
                    <a:lnTo>
                      <a:pt x="4142" y="991"/>
                    </a:lnTo>
                    <a:lnTo>
                      <a:pt x="4146" y="991"/>
                    </a:lnTo>
                    <a:lnTo>
                      <a:pt x="4150" y="993"/>
                    </a:lnTo>
                    <a:lnTo>
                      <a:pt x="4152" y="998"/>
                    </a:lnTo>
                    <a:lnTo>
                      <a:pt x="4153" y="1002"/>
                    </a:lnTo>
                    <a:lnTo>
                      <a:pt x="4161" y="1056"/>
                    </a:lnTo>
                    <a:lnTo>
                      <a:pt x="4161" y="1060"/>
                    </a:lnTo>
                    <a:lnTo>
                      <a:pt x="4160" y="1064"/>
                    </a:lnTo>
                    <a:lnTo>
                      <a:pt x="4157" y="1068"/>
                    </a:lnTo>
                    <a:lnTo>
                      <a:pt x="4154" y="1071"/>
                    </a:lnTo>
                    <a:lnTo>
                      <a:pt x="4150" y="1071"/>
                    </a:lnTo>
                    <a:lnTo>
                      <a:pt x="4147" y="1072"/>
                    </a:lnTo>
                    <a:lnTo>
                      <a:pt x="4143" y="1071"/>
                    </a:lnTo>
                    <a:lnTo>
                      <a:pt x="4139" y="1068"/>
                    </a:lnTo>
                    <a:lnTo>
                      <a:pt x="4136" y="1064"/>
                    </a:lnTo>
                    <a:lnTo>
                      <a:pt x="4135" y="1060"/>
                    </a:lnTo>
                    <a:lnTo>
                      <a:pt x="4127" y="1006"/>
                    </a:lnTo>
                    <a:lnTo>
                      <a:pt x="4127" y="1002"/>
                    </a:lnTo>
                    <a:lnTo>
                      <a:pt x="4128" y="998"/>
                    </a:lnTo>
                    <a:lnTo>
                      <a:pt x="4131" y="993"/>
                    </a:lnTo>
                    <a:lnTo>
                      <a:pt x="4134" y="992"/>
                    </a:lnTo>
                    <a:lnTo>
                      <a:pt x="4138" y="991"/>
                    </a:lnTo>
                    <a:close/>
                    <a:moveTo>
                      <a:pt x="57" y="888"/>
                    </a:moveTo>
                    <a:lnTo>
                      <a:pt x="61" y="888"/>
                    </a:lnTo>
                    <a:lnTo>
                      <a:pt x="65" y="889"/>
                    </a:lnTo>
                    <a:lnTo>
                      <a:pt x="69" y="892"/>
                    </a:lnTo>
                    <a:lnTo>
                      <a:pt x="71" y="895"/>
                    </a:lnTo>
                    <a:lnTo>
                      <a:pt x="72" y="899"/>
                    </a:lnTo>
                    <a:lnTo>
                      <a:pt x="72" y="903"/>
                    </a:lnTo>
                    <a:lnTo>
                      <a:pt x="61" y="957"/>
                    </a:lnTo>
                    <a:lnTo>
                      <a:pt x="60" y="961"/>
                    </a:lnTo>
                    <a:lnTo>
                      <a:pt x="57" y="966"/>
                    </a:lnTo>
                    <a:lnTo>
                      <a:pt x="53" y="968"/>
                    </a:lnTo>
                    <a:lnTo>
                      <a:pt x="48" y="968"/>
                    </a:lnTo>
                    <a:lnTo>
                      <a:pt x="46" y="968"/>
                    </a:lnTo>
                    <a:lnTo>
                      <a:pt x="42" y="967"/>
                    </a:lnTo>
                    <a:lnTo>
                      <a:pt x="37" y="964"/>
                    </a:lnTo>
                    <a:lnTo>
                      <a:pt x="36" y="961"/>
                    </a:lnTo>
                    <a:lnTo>
                      <a:pt x="35" y="957"/>
                    </a:lnTo>
                    <a:lnTo>
                      <a:pt x="35" y="952"/>
                    </a:lnTo>
                    <a:lnTo>
                      <a:pt x="46" y="898"/>
                    </a:lnTo>
                    <a:lnTo>
                      <a:pt x="47" y="894"/>
                    </a:lnTo>
                    <a:lnTo>
                      <a:pt x="50" y="891"/>
                    </a:lnTo>
                    <a:lnTo>
                      <a:pt x="53" y="888"/>
                    </a:lnTo>
                    <a:lnTo>
                      <a:pt x="57" y="888"/>
                    </a:lnTo>
                    <a:close/>
                    <a:moveTo>
                      <a:pt x="4121" y="882"/>
                    </a:moveTo>
                    <a:lnTo>
                      <a:pt x="4125" y="882"/>
                    </a:lnTo>
                    <a:lnTo>
                      <a:pt x="4129" y="885"/>
                    </a:lnTo>
                    <a:lnTo>
                      <a:pt x="4132" y="888"/>
                    </a:lnTo>
                    <a:lnTo>
                      <a:pt x="4134" y="892"/>
                    </a:lnTo>
                    <a:lnTo>
                      <a:pt x="4145" y="946"/>
                    </a:lnTo>
                    <a:lnTo>
                      <a:pt x="4145" y="952"/>
                    </a:lnTo>
                    <a:lnTo>
                      <a:pt x="4143" y="956"/>
                    </a:lnTo>
                    <a:lnTo>
                      <a:pt x="4140" y="959"/>
                    </a:lnTo>
                    <a:lnTo>
                      <a:pt x="4138" y="961"/>
                    </a:lnTo>
                    <a:lnTo>
                      <a:pt x="4134" y="963"/>
                    </a:lnTo>
                    <a:lnTo>
                      <a:pt x="4131" y="963"/>
                    </a:lnTo>
                    <a:lnTo>
                      <a:pt x="4125" y="963"/>
                    </a:lnTo>
                    <a:lnTo>
                      <a:pt x="4122" y="960"/>
                    </a:lnTo>
                    <a:lnTo>
                      <a:pt x="4118" y="956"/>
                    </a:lnTo>
                    <a:lnTo>
                      <a:pt x="4117" y="952"/>
                    </a:lnTo>
                    <a:lnTo>
                      <a:pt x="4106" y="899"/>
                    </a:lnTo>
                    <a:lnTo>
                      <a:pt x="4106" y="894"/>
                    </a:lnTo>
                    <a:lnTo>
                      <a:pt x="4107" y="889"/>
                    </a:lnTo>
                    <a:lnTo>
                      <a:pt x="4110" y="887"/>
                    </a:lnTo>
                    <a:lnTo>
                      <a:pt x="4113" y="884"/>
                    </a:lnTo>
                    <a:lnTo>
                      <a:pt x="4117" y="882"/>
                    </a:lnTo>
                    <a:lnTo>
                      <a:pt x="4121" y="882"/>
                    </a:lnTo>
                    <a:close/>
                    <a:moveTo>
                      <a:pt x="83" y="780"/>
                    </a:moveTo>
                    <a:lnTo>
                      <a:pt x="89" y="781"/>
                    </a:lnTo>
                    <a:lnTo>
                      <a:pt x="91" y="783"/>
                    </a:lnTo>
                    <a:lnTo>
                      <a:pt x="95" y="785"/>
                    </a:lnTo>
                    <a:lnTo>
                      <a:pt x="97" y="790"/>
                    </a:lnTo>
                    <a:lnTo>
                      <a:pt x="98" y="794"/>
                    </a:lnTo>
                    <a:lnTo>
                      <a:pt x="98" y="798"/>
                    </a:lnTo>
                    <a:lnTo>
                      <a:pt x="84" y="851"/>
                    </a:lnTo>
                    <a:lnTo>
                      <a:pt x="82" y="855"/>
                    </a:lnTo>
                    <a:lnTo>
                      <a:pt x="79" y="859"/>
                    </a:lnTo>
                    <a:lnTo>
                      <a:pt x="75" y="860"/>
                    </a:lnTo>
                    <a:lnTo>
                      <a:pt x="71" y="862"/>
                    </a:lnTo>
                    <a:lnTo>
                      <a:pt x="68" y="860"/>
                    </a:lnTo>
                    <a:lnTo>
                      <a:pt x="64" y="859"/>
                    </a:lnTo>
                    <a:lnTo>
                      <a:pt x="61" y="856"/>
                    </a:lnTo>
                    <a:lnTo>
                      <a:pt x="58" y="853"/>
                    </a:lnTo>
                    <a:lnTo>
                      <a:pt x="57" y="849"/>
                    </a:lnTo>
                    <a:lnTo>
                      <a:pt x="57" y="844"/>
                    </a:lnTo>
                    <a:lnTo>
                      <a:pt x="71" y="791"/>
                    </a:lnTo>
                    <a:lnTo>
                      <a:pt x="73" y="787"/>
                    </a:lnTo>
                    <a:lnTo>
                      <a:pt x="76" y="784"/>
                    </a:lnTo>
                    <a:lnTo>
                      <a:pt x="79" y="781"/>
                    </a:lnTo>
                    <a:lnTo>
                      <a:pt x="83" y="780"/>
                    </a:lnTo>
                    <a:close/>
                    <a:moveTo>
                      <a:pt x="4095" y="774"/>
                    </a:moveTo>
                    <a:lnTo>
                      <a:pt x="4099" y="776"/>
                    </a:lnTo>
                    <a:lnTo>
                      <a:pt x="4103" y="778"/>
                    </a:lnTo>
                    <a:lnTo>
                      <a:pt x="4106" y="781"/>
                    </a:lnTo>
                    <a:lnTo>
                      <a:pt x="4107" y="785"/>
                    </a:lnTo>
                    <a:lnTo>
                      <a:pt x="4121" y="838"/>
                    </a:lnTo>
                    <a:lnTo>
                      <a:pt x="4121" y="844"/>
                    </a:lnTo>
                    <a:lnTo>
                      <a:pt x="4120" y="848"/>
                    </a:lnTo>
                    <a:lnTo>
                      <a:pt x="4118" y="851"/>
                    </a:lnTo>
                    <a:lnTo>
                      <a:pt x="4114" y="853"/>
                    </a:lnTo>
                    <a:lnTo>
                      <a:pt x="4111" y="855"/>
                    </a:lnTo>
                    <a:lnTo>
                      <a:pt x="4107" y="856"/>
                    </a:lnTo>
                    <a:lnTo>
                      <a:pt x="4103" y="855"/>
                    </a:lnTo>
                    <a:lnTo>
                      <a:pt x="4099" y="853"/>
                    </a:lnTo>
                    <a:lnTo>
                      <a:pt x="4096" y="849"/>
                    </a:lnTo>
                    <a:lnTo>
                      <a:pt x="4095" y="845"/>
                    </a:lnTo>
                    <a:lnTo>
                      <a:pt x="4081" y="792"/>
                    </a:lnTo>
                    <a:lnTo>
                      <a:pt x="4080" y="788"/>
                    </a:lnTo>
                    <a:lnTo>
                      <a:pt x="4081" y="784"/>
                    </a:lnTo>
                    <a:lnTo>
                      <a:pt x="4084" y="780"/>
                    </a:lnTo>
                    <a:lnTo>
                      <a:pt x="4087" y="777"/>
                    </a:lnTo>
                    <a:lnTo>
                      <a:pt x="4091" y="776"/>
                    </a:lnTo>
                    <a:lnTo>
                      <a:pt x="4095" y="774"/>
                    </a:lnTo>
                    <a:close/>
                    <a:moveTo>
                      <a:pt x="115" y="674"/>
                    </a:moveTo>
                    <a:lnTo>
                      <a:pt x="120" y="676"/>
                    </a:lnTo>
                    <a:lnTo>
                      <a:pt x="123" y="677"/>
                    </a:lnTo>
                    <a:lnTo>
                      <a:pt x="127" y="681"/>
                    </a:lnTo>
                    <a:lnTo>
                      <a:pt x="129" y="684"/>
                    </a:lnTo>
                    <a:lnTo>
                      <a:pt x="129" y="688"/>
                    </a:lnTo>
                    <a:lnTo>
                      <a:pt x="129" y="692"/>
                    </a:lnTo>
                    <a:lnTo>
                      <a:pt x="112" y="745"/>
                    </a:lnTo>
                    <a:lnTo>
                      <a:pt x="111" y="749"/>
                    </a:lnTo>
                    <a:lnTo>
                      <a:pt x="108" y="752"/>
                    </a:lnTo>
                    <a:lnTo>
                      <a:pt x="104" y="755"/>
                    </a:lnTo>
                    <a:lnTo>
                      <a:pt x="100" y="755"/>
                    </a:lnTo>
                    <a:lnTo>
                      <a:pt x="95" y="755"/>
                    </a:lnTo>
                    <a:lnTo>
                      <a:pt x="91" y="752"/>
                    </a:lnTo>
                    <a:lnTo>
                      <a:pt x="89" y="749"/>
                    </a:lnTo>
                    <a:lnTo>
                      <a:pt x="86" y="745"/>
                    </a:lnTo>
                    <a:lnTo>
                      <a:pt x="86" y="741"/>
                    </a:lnTo>
                    <a:lnTo>
                      <a:pt x="86" y="737"/>
                    </a:lnTo>
                    <a:lnTo>
                      <a:pt x="102" y="684"/>
                    </a:lnTo>
                    <a:lnTo>
                      <a:pt x="105" y="680"/>
                    </a:lnTo>
                    <a:lnTo>
                      <a:pt x="108" y="677"/>
                    </a:lnTo>
                    <a:lnTo>
                      <a:pt x="111" y="676"/>
                    </a:lnTo>
                    <a:lnTo>
                      <a:pt x="115" y="674"/>
                    </a:lnTo>
                    <a:close/>
                    <a:moveTo>
                      <a:pt x="4063" y="669"/>
                    </a:moveTo>
                    <a:lnTo>
                      <a:pt x="4067" y="670"/>
                    </a:lnTo>
                    <a:lnTo>
                      <a:pt x="4070" y="672"/>
                    </a:lnTo>
                    <a:lnTo>
                      <a:pt x="4074" y="676"/>
                    </a:lnTo>
                    <a:lnTo>
                      <a:pt x="4075" y="679"/>
                    </a:lnTo>
                    <a:lnTo>
                      <a:pt x="4092" y="731"/>
                    </a:lnTo>
                    <a:lnTo>
                      <a:pt x="4092" y="737"/>
                    </a:lnTo>
                    <a:lnTo>
                      <a:pt x="4092" y="741"/>
                    </a:lnTo>
                    <a:lnTo>
                      <a:pt x="4089" y="744"/>
                    </a:lnTo>
                    <a:lnTo>
                      <a:pt x="4087" y="747"/>
                    </a:lnTo>
                    <a:lnTo>
                      <a:pt x="4082" y="749"/>
                    </a:lnTo>
                    <a:lnTo>
                      <a:pt x="4078" y="749"/>
                    </a:lnTo>
                    <a:lnTo>
                      <a:pt x="4074" y="749"/>
                    </a:lnTo>
                    <a:lnTo>
                      <a:pt x="4071" y="747"/>
                    </a:lnTo>
                    <a:lnTo>
                      <a:pt x="4067" y="744"/>
                    </a:lnTo>
                    <a:lnTo>
                      <a:pt x="4066" y="740"/>
                    </a:lnTo>
                    <a:lnTo>
                      <a:pt x="4049" y="688"/>
                    </a:lnTo>
                    <a:lnTo>
                      <a:pt x="4049" y="683"/>
                    </a:lnTo>
                    <a:lnTo>
                      <a:pt x="4049" y="679"/>
                    </a:lnTo>
                    <a:lnTo>
                      <a:pt x="4051" y="676"/>
                    </a:lnTo>
                    <a:lnTo>
                      <a:pt x="4055" y="672"/>
                    </a:lnTo>
                    <a:lnTo>
                      <a:pt x="4058" y="670"/>
                    </a:lnTo>
                    <a:lnTo>
                      <a:pt x="4063" y="669"/>
                    </a:lnTo>
                    <a:close/>
                    <a:moveTo>
                      <a:pt x="154" y="570"/>
                    </a:moveTo>
                    <a:lnTo>
                      <a:pt x="158" y="572"/>
                    </a:lnTo>
                    <a:lnTo>
                      <a:pt x="162" y="575"/>
                    </a:lnTo>
                    <a:lnTo>
                      <a:pt x="165" y="577"/>
                    </a:lnTo>
                    <a:lnTo>
                      <a:pt x="166" y="581"/>
                    </a:lnTo>
                    <a:lnTo>
                      <a:pt x="166" y="586"/>
                    </a:lnTo>
                    <a:lnTo>
                      <a:pt x="166" y="590"/>
                    </a:lnTo>
                    <a:lnTo>
                      <a:pt x="147" y="641"/>
                    </a:lnTo>
                    <a:lnTo>
                      <a:pt x="144" y="645"/>
                    </a:lnTo>
                    <a:lnTo>
                      <a:pt x="141" y="648"/>
                    </a:lnTo>
                    <a:lnTo>
                      <a:pt x="137" y="649"/>
                    </a:lnTo>
                    <a:lnTo>
                      <a:pt x="133" y="651"/>
                    </a:lnTo>
                    <a:lnTo>
                      <a:pt x="129" y="649"/>
                    </a:lnTo>
                    <a:lnTo>
                      <a:pt x="125" y="647"/>
                    </a:lnTo>
                    <a:lnTo>
                      <a:pt x="122" y="644"/>
                    </a:lnTo>
                    <a:lnTo>
                      <a:pt x="120" y="640"/>
                    </a:lnTo>
                    <a:lnTo>
                      <a:pt x="119" y="636"/>
                    </a:lnTo>
                    <a:lnTo>
                      <a:pt x="120" y="631"/>
                    </a:lnTo>
                    <a:lnTo>
                      <a:pt x="140" y="580"/>
                    </a:lnTo>
                    <a:lnTo>
                      <a:pt x="142" y="576"/>
                    </a:lnTo>
                    <a:lnTo>
                      <a:pt x="145" y="573"/>
                    </a:lnTo>
                    <a:lnTo>
                      <a:pt x="149" y="572"/>
                    </a:lnTo>
                    <a:lnTo>
                      <a:pt x="154" y="570"/>
                    </a:lnTo>
                    <a:close/>
                    <a:moveTo>
                      <a:pt x="4024" y="566"/>
                    </a:moveTo>
                    <a:lnTo>
                      <a:pt x="4028" y="566"/>
                    </a:lnTo>
                    <a:lnTo>
                      <a:pt x="4033" y="568"/>
                    </a:lnTo>
                    <a:lnTo>
                      <a:pt x="4035" y="570"/>
                    </a:lnTo>
                    <a:lnTo>
                      <a:pt x="4038" y="575"/>
                    </a:lnTo>
                    <a:lnTo>
                      <a:pt x="4058" y="627"/>
                    </a:lnTo>
                    <a:lnTo>
                      <a:pt x="4059" y="631"/>
                    </a:lnTo>
                    <a:lnTo>
                      <a:pt x="4058" y="636"/>
                    </a:lnTo>
                    <a:lnTo>
                      <a:pt x="4056" y="640"/>
                    </a:lnTo>
                    <a:lnTo>
                      <a:pt x="4053" y="642"/>
                    </a:lnTo>
                    <a:lnTo>
                      <a:pt x="4049" y="644"/>
                    </a:lnTo>
                    <a:lnTo>
                      <a:pt x="4045" y="645"/>
                    </a:lnTo>
                    <a:lnTo>
                      <a:pt x="4041" y="644"/>
                    </a:lnTo>
                    <a:lnTo>
                      <a:pt x="4037" y="642"/>
                    </a:lnTo>
                    <a:lnTo>
                      <a:pt x="4034" y="640"/>
                    </a:lnTo>
                    <a:lnTo>
                      <a:pt x="4031" y="636"/>
                    </a:lnTo>
                    <a:lnTo>
                      <a:pt x="4012" y="584"/>
                    </a:lnTo>
                    <a:lnTo>
                      <a:pt x="4012" y="580"/>
                    </a:lnTo>
                    <a:lnTo>
                      <a:pt x="4012" y="576"/>
                    </a:lnTo>
                    <a:lnTo>
                      <a:pt x="4013" y="572"/>
                    </a:lnTo>
                    <a:lnTo>
                      <a:pt x="4016" y="569"/>
                    </a:lnTo>
                    <a:lnTo>
                      <a:pt x="4020" y="568"/>
                    </a:lnTo>
                    <a:lnTo>
                      <a:pt x="4024" y="566"/>
                    </a:lnTo>
                    <a:close/>
                    <a:moveTo>
                      <a:pt x="196" y="469"/>
                    </a:moveTo>
                    <a:lnTo>
                      <a:pt x="201" y="471"/>
                    </a:lnTo>
                    <a:lnTo>
                      <a:pt x="205" y="473"/>
                    </a:lnTo>
                    <a:lnTo>
                      <a:pt x="207" y="476"/>
                    </a:lnTo>
                    <a:lnTo>
                      <a:pt x="209" y="480"/>
                    </a:lnTo>
                    <a:lnTo>
                      <a:pt x="209" y="484"/>
                    </a:lnTo>
                    <a:lnTo>
                      <a:pt x="207" y="489"/>
                    </a:lnTo>
                    <a:lnTo>
                      <a:pt x="185" y="538"/>
                    </a:lnTo>
                    <a:lnTo>
                      <a:pt x="184" y="543"/>
                    </a:lnTo>
                    <a:lnTo>
                      <a:pt x="181" y="545"/>
                    </a:lnTo>
                    <a:lnTo>
                      <a:pt x="177" y="547"/>
                    </a:lnTo>
                    <a:lnTo>
                      <a:pt x="173" y="547"/>
                    </a:lnTo>
                    <a:lnTo>
                      <a:pt x="167" y="547"/>
                    </a:lnTo>
                    <a:lnTo>
                      <a:pt x="165" y="544"/>
                    </a:lnTo>
                    <a:lnTo>
                      <a:pt x="162" y="541"/>
                    </a:lnTo>
                    <a:lnTo>
                      <a:pt x="159" y="537"/>
                    </a:lnTo>
                    <a:lnTo>
                      <a:pt x="159" y="533"/>
                    </a:lnTo>
                    <a:lnTo>
                      <a:pt x="160" y="529"/>
                    </a:lnTo>
                    <a:lnTo>
                      <a:pt x="183" y="477"/>
                    </a:lnTo>
                    <a:lnTo>
                      <a:pt x="185" y="473"/>
                    </a:lnTo>
                    <a:lnTo>
                      <a:pt x="188" y="471"/>
                    </a:lnTo>
                    <a:lnTo>
                      <a:pt x="192" y="469"/>
                    </a:lnTo>
                    <a:lnTo>
                      <a:pt x="196" y="469"/>
                    </a:lnTo>
                    <a:close/>
                    <a:moveTo>
                      <a:pt x="3981" y="465"/>
                    </a:moveTo>
                    <a:lnTo>
                      <a:pt x="3986" y="465"/>
                    </a:lnTo>
                    <a:lnTo>
                      <a:pt x="3990" y="466"/>
                    </a:lnTo>
                    <a:lnTo>
                      <a:pt x="3993" y="469"/>
                    </a:lnTo>
                    <a:lnTo>
                      <a:pt x="3995" y="473"/>
                    </a:lnTo>
                    <a:lnTo>
                      <a:pt x="4017" y="523"/>
                    </a:lnTo>
                    <a:lnTo>
                      <a:pt x="4019" y="527"/>
                    </a:lnTo>
                    <a:lnTo>
                      <a:pt x="4019" y="533"/>
                    </a:lnTo>
                    <a:lnTo>
                      <a:pt x="4016" y="536"/>
                    </a:lnTo>
                    <a:lnTo>
                      <a:pt x="4013" y="540"/>
                    </a:lnTo>
                    <a:lnTo>
                      <a:pt x="4011" y="541"/>
                    </a:lnTo>
                    <a:lnTo>
                      <a:pt x="4005" y="543"/>
                    </a:lnTo>
                    <a:lnTo>
                      <a:pt x="4001" y="543"/>
                    </a:lnTo>
                    <a:lnTo>
                      <a:pt x="3997" y="541"/>
                    </a:lnTo>
                    <a:lnTo>
                      <a:pt x="3994" y="538"/>
                    </a:lnTo>
                    <a:lnTo>
                      <a:pt x="3993" y="534"/>
                    </a:lnTo>
                    <a:lnTo>
                      <a:pt x="3970" y="484"/>
                    </a:lnTo>
                    <a:lnTo>
                      <a:pt x="3969" y="480"/>
                    </a:lnTo>
                    <a:lnTo>
                      <a:pt x="3969" y="476"/>
                    </a:lnTo>
                    <a:lnTo>
                      <a:pt x="3970" y="472"/>
                    </a:lnTo>
                    <a:lnTo>
                      <a:pt x="3973" y="469"/>
                    </a:lnTo>
                    <a:lnTo>
                      <a:pt x="3977" y="466"/>
                    </a:lnTo>
                    <a:lnTo>
                      <a:pt x="3981" y="465"/>
                    </a:lnTo>
                    <a:close/>
                    <a:moveTo>
                      <a:pt x="245" y="371"/>
                    </a:moveTo>
                    <a:lnTo>
                      <a:pt x="249" y="372"/>
                    </a:lnTo>
                    <a:lnTo>
                      <a:pt x="252" y="373"/>
                    </a:lnTo>
                    <a:lnTo>
                      <a:pt x="254" y="378"/>
                    </a:lnTo>
                    <a:lnTo>
                      <a:pt x="256" y="382"/>
                    </a:lnTo>
                    <a:lnTo>
                      <a:pt x="256" y="386"/>
                    </a:lnTo>
                    <a:lnTo>
                      <a:pt x="254" y="390"/>
                    </a:lnTo>
                    <a:lnTo>
                      <a:pt x="231" y="439"/>
                    </a:lnTo>
                    <a:lnTo>
                      <a:pt x="228" y="443"/>
                    </a:lnTo>
                    <a:lnTo>
                      <a:pt x="225" y="444"/>
                    </a:lnTo>
                    <a:lnTo>
                      <a:pt x="221" y="447"/>
                    </a:lnTo>
                    <a:lnTo>
                      <a:pt x="219" y="447"/>
                    </a:lnTo>
                    <a:lnTo>
                      <a:pt x="214" y="447"/>
                    </a:lnTo>
                    <a:lnTo>
                      <a:pt x="212" y="446"/>
                    </a:lnTo>
                    <a:lnTo>
                      <a:pt x="209" y="443"/>
                    </a:lnTo>
                    <a:lnTo>
                      <a:pt x="206" y="440"/>
                    </a:lnTo>
                    <a:lnTo>
                      <a:pt x="205" y="436"/>
                    </a:lnTo>
                    <a:lnTo>
                      <a:pt x="205" y="432"/>
                    </a:lnTo>
                    <a:lnTo>
                      <a:pt x="206" y="428"/>
                    </a:lnTo>
                    <a:lnTo>
                      <a:pt x="231" y="378"/>
                    </a:lnTo>
                    <a:lnTo>
                      <a:pt x="232" y="373"/>
                    </a:lnTo>
                    <a:lnTo>
                      <a:pt x="236" y="372"/>
                    </a:lnTo>
                    <a:lnTo>
                      <a:pt x="241" y="371"/>
                    </a:lnTo>
                    <a:lnTo>
                      <a:pt x="245" y="371"/>
                    </a:lnTo>
                    <a:close/>
                    <a:moveTo>
                      <a:pt x="3933" y="367"/>
                    </a:moveTo>
                    <a:lnTo>
                      <a:pt x="3937" y="367"/>
                    </a:lnTo>
                    <a:lnTo>
                      <a:pt x="3941" y="368"/>
                    </a:lnTo>
                    <a:lnTo>
                      <a:pt x="3946" y="371"/>
                    </a:lnTo>
                    <a:lnTo>
                      <a:pt x="3947" y="373"/>
                    </a:lnTo>
                    <a:lnTo>
                      <a:pt x="3972" y="423"/>
                    </a:lnTo>
                    <a:lnTo>
                      <a:pt x="3973" y="428"/>
                    </a:lnTo>
                    <a:lnTo>
                      <a:pt x="3973" y="432"/>
                    </a:lnTo>
                    <a:lnTo>
                      <a:pt x="3972" y="436"/>
                    </a:lnTo>
                    <a:lnTo>
                      <a:pt x="3969" y="439"/>
                    </a:lnTo>
                    <a:lnTo>
                      <a:pt x="3966" y="441"/>
                    </a:lnTo>
                    <a:lnTo>
                      <a:pt x="3964" y="443"/>
                    </a:lnTo>
                    <a:lnTo>
                      <a:pt x="3959" y="443"/>
                    </a:lnTo>
                    <a:lnTo>
                      <a:pt x="3957" y="443"/>
                    </a:lnTo>
                    <a:lnTo>
                      <a:pt x="3952" y="441"/>
                    </a:lnTo>
                    <a:lnTo>
                      <a:pt x="3950" y="439"/>
                    </a:lnTo>
                    <a:lnTo>
                      <a:pt x="3947" y="436"/>
                    </a:lnTo>
                    <a:lnTo>
                      <a:pt x="3923" y="386"/>
                    </a:lnTo>
                    <a:lnTo>
                      <a:pt x="3922" y="382"/>
                    </a:lnTo>
                    <a:lnTo>
                      <a:pt x="3922" y="378"/>
                    </a:lnTo>
                    <a:lnTo>
                      <a:pt x="3923" y="373"/>
                    </a:lnTo>
                    <a:lnTo>
                      <a:pt x="3926" y="371"/>
                    </a:lnTo>
                    <a:lnTo>
                      <a:pt x="3929" y="368"/>
                    </a:lnTo>
                    <a:lnTo>
                      <a:pt x="3933" y="367"/>
                    </a:lnTo>
                    <a:close/>
                    <a:moveTo>
                      <a:pt x="295" y="274"/>
                    </a:moveTo>
                    <a:lnTo>
                      <a:pt x="299" y="274"/>
                    </a:lnTo>
                    <a:lnTo>
                      <a:pt x="303" y="275"/>
                    </a:lnTo>
                    <a:lnTo>
                      <a:pt x="306" y="278"/>
                    </a:lnTo>
                    <a:lnTo>
                      <a:pt x="308" y="282"/>
                    </a:lnTo>
                    <a:lnTo>
                      <a:pt x="308" y="286"/>
                    </a:lnTo>
                    <a:lnTo>
                      <a:pt x="308" y="290"/>
                    </a:lnTo>
                    <a:lnTo>
                      <a:pt x="307" y="294"/>
                    </a:lnTo>
                    <a:lnTo>
                      <a:pt x="281" y="342"/>
                    </a:lnTo>
                    <a:lnTo>
                      <a:pt x="278" y="344"/>
                    </a:lnTo>
                    <a:lnTo>
                      <a:pt x="275" y="347"/>
                    </a:lnTo>
                    <a:lnTo>
                      <a:pt x="272" y="348"/>
                    </a:lnTo>
                    <a:lnTo>
                      <a:pt x="268" y="348"/>
                    </a:lnTo>
                    <a:lnTo>
                      <a:pt x="266" y="348"/>
                    </a:lnTo>
                    <a:lnTo>
                      <a:pt x="261" y="347"/>
                    </a:lnTo>
                    <a:lnTo>
                      <a:pt x="259" y="344"/>
                    </a:lnTo>
                    <a:lnTo>
                      <a:pt x="256" y="342"/>
                    </a:lnTo>
                    <a:lnTo>
                      <a:pt x="254" y="337"/>
                    </a:lnTo>
                    <a:lnTo>
                      <a:pt x="254" y="333"/>
                    </a:lnTo>
                    <a:lnTo>
                      <a:pt x="256" y="329"/>
                    </a:lnTo>
                    <a:lnTo>
                      <a:pt x="283" y="281"/>
                    </a:lnTo>
                    <a:lnTo>
                      <a:pt x="286" y="276"/>
                    </a:lnTo>
                    <a:lnTo>
                      <a:pt x="290" y="275"/>
                    </a:lnTo>
                    <a:lnTo>
                      <a:pt x="295" y="274"/>
                    </a:lnTo>
                    <a:close/>
                    <a:moveTo>
                      <a:pt x="3883" y="271"/>
                    </a:moveTo>
                    <a:lnTo>
                      <a:pt x="3887" y="271"/>
                    </a:lnTo>
                    <a:lnTo>
                      <a:pt x="3892" y="274"/>
                    </a:lnTo>
                    <a:lnTo>
                      <a:pt x="3894" y="278"/>
                    </a:lnTo>
                    <a:lnTo>
                      <a:pt x="3922" y="325"/>
                    </a:lnTo>
                    <a:lnTo>
                      <a:pt x="3923" y="329"/>
                    </a:lnTo>
                    <a:lnTo>
                      <a:pt x="3923" y="333"/>
                    </a:lnTo>
                    <a:lnTo>
                      <a:pt x="3922" y="337"/>
                    </a:lnTo>
                    <a:lnTo>
                      <a:pt x="3919" y="342"/>
                    </a:lnTo>
                    <a:lnTo>
                      <a:pt x="3917" y="344"/>
                    </a:lnTo>
                    <a:lnTo>
                      <a:pt x="3912" y="346"/>
                    </a:lnTo>
                    <a:lnTo>
                      <a:pt x="3910" y="346"/>
                    </a:lnTo>
                    <a:lnTo>
                      <a:pt x="3905" y="346"/>
                    </a:lnTo>
                    <a:lnTo>
                      <a:pt x="3903" y="344"/>
                    </a:lnTo>
                    <a:lnTo>
                      <a:pt x="3900" y="342"/>
                    </a:lnTo>
                    <a:lnTo>
                      <a:pt x="3897" y="339"/>
                    </a:lnTo>
                    <a:lnTo>
                      <a:pt x="3871" y="292"/>
                    </a:lnTo>
                    <a:lnTo>
                      <a:pt x="3870" y="287"/>
                    </a:lnTo>
                    <a:lnTo>
                      <a:pt x="3870" y="283"/>
                    </a:lnTo>
                    <a:lnTo>
                      <a:pt x="3870" y="279"/>
                    </a:lnTo>
                    <a:lnTo>
                      <a:pt x="3872" y="275"/>
                    </a:lnTo>
                    <a:lnTo>
                      <a:pt x="3875" y="272"/>
                    </a:lnTo>
                    <a:lnTo>
                      <a:pt x="3879" y="271"/>
                    </a:lnTo>
                    <a:lnTo>
                      <a:pt x="3883" y="271"/>
                    </a:lnTo>
                    <a:close/>
                    <a:moveTo>
                      <a:pt x="353" y="179"/>
                    </a:moveTo>
                    <a:lnTo>
                      <a:pt x="357" y="181"/>
                    </a:lnTo>
                    <a:lnTo>
                      <a:pt x="361" y="182"/>
                    </a:lnTo>
                    <a:lnTo>
                      <a:pt x="364" y="185"/>
                    </a:lnTo>
                    <a:lnTo>
                      <a:pt x="366" y="189"/>
                    </a:lnTo>
                    <a:lnTo>
                      <a:pt x="366" y="193"/>
                    </a:lnTo>
                    <a:lnTo>
                      <a:pt x="366" y="197"/>
                    </a:lnTo>
                    <a:lnTo>
                      <a:pt x="365" y="201"/>
                    </a:lnTo>
                    <a:lnTo>
                      <a:pt x="335" y="247"/>
                    </a:lnTo>
                    <a:lnTo>
                      <a:pt x="332" y="251"/>
                    </a:lnTo>
                    <a:lnTo>
                      <a:pt x="328" y="253"/>
                    </a:lnTo>
                    <a:lnTo>
                      <a:pt x="324" y="254"/>
                    </a:lnTo>
                    <a:lnTo>
                      <a:pt x="319" y="253"/>
                    </a:lnTo>
                    <a:lnTo>
                      <a:pt x="317" y="251"/>
                    </a:lnTo>
                    <a:lnTo>
                      <a:pt x="313" y="249"/>
                    </a:lnTo>
                    <a:lnTo>
                      <a:pt x="311" y="244"/>
                    </a:lnTo>
                    <a:lnTo>
                      <a:pt x="310" y="242"/>
                    </a:lnTo>
                    <a:lnTo>
                      <a:pt x="310" y="236"/>
                    </a:lnTo>
                    <a:lnTo>
                      <a:pt x="313" y="233"/>
                    </a:lnTo>
                    <a:lnTo>
                      <a:pt x="342" y="186"/>
                    </a:lnTo>
                    <a:lnTo>
                      <a:pt x="344" y="182"/>
                    </a:lnTo>
                    <a:lnTo>
                      <a:pt x="348" y="181"/>
                    </a:lnTo>
                    <a:lnTo>
                      <a:pt x="353" y="179"/>
                    </a:lnTo>
                    <a:close/>
                    <a:moveTo>
                      <a:pt x="3825" y="177"/>
                    </a:moveTo>
                    <a:lnTo>
                      <a:pt x="3829" y="178"/>
                    </a:lnTo>
                    <a:lnTo>
                      <a:pt x="3834" y="181"/>
                    </a:lnTo>
                    <a:lnTo>
                      <a:pt x="3836" y="183"/>
                    </a:lnTo>
                    <a:lnTo>
                      <a:pt x="3865" y="229"/>
                    </a:lnTo>
                    <a:lnTo>
                      <a:pt x="3868" y="233"/>
                    </a:lnTo>
                    <a:lnTo>
                      <a:pt x="3868" y="238"/>
                    </a:lnTo>
                    <a:lnTo>
                      <a:pt x="3867" y="242"/>
                    </a:lnTo>
                    <a:lnTo>
                      <a:pt x="3865" y="246"/>
                    </a:lnTo>
                    <a:lnTo>
                      <a:pt x="3861" y="249"/>
                    </a:lnTo>
                    <a:lnTo>
                      <a:pt x="3858" y="250"/>
                    </a:lnTo>
                    <a:lnTo>
                      <a:pt x="3854" y="251"/>
                    </a:lnTo>
                    <a:lnTo>
                      <a:pt x="3850" y="250"/>
                    </a:lnTo>
                    <a:lnTo>
                      <a:pt x="3846" y="249"/>
                    </a:lnTo>
                    <a:lnTo>
                      <a:pt x="3843" y="244"/>
                    </a:lnTo>
                    <a:lnTo>
                      <a:pt x="3813" y="199"/>
                    </a:lnTo>
                    <a:lnTo>
                      <a:pt x="3811" y="195"/>
                    </a:lnTo>
                    <a:lnTo>
                      <a:pt x="3811" y="190"/>
                    </a:lnTo>
                    <a:lnTo>
                      <a:pt x="3811" y="186"/>
                    </a:lnTo>
                    <a:lnTo>
                      <a:pt x="3814" y="182"/>
                    </a:lnTo>
                    <a:lnTo>
                      <a:pt x="3817" y="179"/>
                    </a:lnTo>
                    <a:lnTo>
                      <a:pt x="3821" y="178"/>
                    </a:lnTo>
                    <a:lnTo>
                      <a:pt x="3825" y="177"/>
                    </a:lnTo>
                    <a:close/>
                    <a:moveTo>
                      <a:pt x="416" y="89"/>
                    </a:moveTo>
                    <a:lnTo>
                      <a:pt x="420" y="91"/>
                    </a:lnTo>
                    <a:lnTo>
                      <a:pt x="425" y="92"/>
                    </a:lnTo>
                    <a:lnTo>
                      <a:pt x="427" y="95"/>
                    </a:lnTo>
                    <a:lnTo>
                      <a:pt x="429" y="99"/>
                    </a:lnTo>
                    <a:lnTo>
                      <a:pt x="430" y="103"/>
                    </a:lnTo>
                    <a:lnTo>
                      <a:pt x="429" y="107"/>
                    </a:lnTo>
                    <a:lnTo>
                      <a:pt x="427" y="111"/>
                    </a:lnTo>
                    <a:lnTo>
                      <a:pt x="395" y="156"/>
                    </a:lnTo>
                    <a:lnTo>
                      <a:pt x="393" y="158"/>
                    </a:lnTo>
                    <a:lnTo>
                      <a:pt x="389" y="161"/>
                    </a:lnTo>
                    <a:lnTo>
                      <a:pt x="384" y="161"/>
                    </a:lnTo>
                    <a:lnTo>
                      <a:pt x="380" y="161"/>
                    </a:lnTo>
                    <a:lnTo>
                      <a:pt x="376" y="160"/>
                    </a:lnTo>
                    <a:lnTo>
                      <a:pt x="373" y="156"/>
                    </a:lnTo>
                    <a:lnTo>
                      <a:pt x="371" y="153"/>
                    </a:lnTo>
                    <a:lnTo>
                      <a:pt x="371" y="149"/>
                    </a:lnTo>
                    <a:lnTo>
                      <a:pt x="371" y="145"/>
                    </a:lnTo>
                    <a:lnTo>
                      <a:pt x="372" y="140"/>
                    </a:lnTo>
                    <a:lnTo>
                      <a:pt x="405" y="95"/>
                    </a:lnTo>
                    <a:lnTo>
                      <a:pt x="408" y="92"/>
                    </a:lnTo>
                    <a:lnTo>
                      <a:pt x="412" y="91"/>
                    </a:lnTo>
                    <a:lnTo>
                      <a:pt x="416" y="89"/>
                    </a:lnTo>
                    <a:close/>
                    <a:moveTo>
                      <a:pt x="3762" y="86"/>
                    </a:moveTo>
                    <a:lnTo>
                      <a:pt x="3766" y="88"/>
                    </a:lnTo>
                    <a:lnTo>
                      <a:pt x="3770" y="89"/>
                    </a:lnTo>
                    <a:lnTo>
                      <a:pt x="3773" y="93"/>
                    </a:lnTo>
                    <a:lnTo>
                      <a:pt x="3806" y="138"/>
                    </a:lnTo>
                    <a:lnTo>
                      <a:pt x="3807" y="142"/>
                    </a:lnTo>
                    <a:lnTo>
                      <a:pt x="3807" y="146"/>
                    </a:lnTo>
                    <a:lnTo>
                      <a:pt x="3807" y="150"/>
                    </a:lnTo>
                    <a:lnTo>
                      <a:pt x="3805" y="154"/>
                    </a:lnTo>
                    <a:lnTo>
                      <a:pt x="3802" y="157"/>
                    </a:lnTo>
                    <a:lnTo>
                      <a:pt x="3798" y="158"/>
                    </a:lnTo>
                    <a:lnTo>
                      <a:pt x="3793" y="160"/>
                    </a:lnTo>
                    <a:lnTo>
                      <a:pt x="3789" y="158"/>
                    </a:lnTo>
                    <a:lnTo>
                      <a:pt x="3787" y="157"/>
                    </a:lnTo>
                    <a:lnTo>
                      <a:pt x="3782" y="153"/>
                    </a:lnTo>
                    <a:lnTo>
                      <a:pt x="3751" y="109"/>
                    </a:lnTo>
                    <a:lnTo>
                      <a:pt x="3749" y="104"/>
                    </a:lnTo>
                    <a:lnTo>
                      <a:pt x="3748" y="100"/>
                    </a:lnTo>
                    <a:lnTo>
                      <a:pt x="3749" y="96"/>
                    </a:lnTo>
                    <a:lnTo>
                      <a:pt x="3751" y="93"/>
                    </a:lnTo>
                    <a:lnTo>
                      <a:pt x="3753" y="89"/>
                    </a:lnTo>
                    <a:lnTo>
                      <a:pt x="3758" y="88"/>
                    </a:lnTo>
                    <a:lnTo>
                      <a:pt x="3762" y="86"/>
                    </a:lnTo>
                    <a:close/>
                    <a:moveTo>
                      <a:pt x="484" y="3"/>
                    </a:moveTo>
                    <a:lnTo>
                      <a:pt x="488" y="3"/>
                    </a:lnTo>
                    <a:lnTo>
                      <a:pt x="492" y="6"/>
                    </a:lnTo>
                    <a:lnTo>
                      <a:pt x="495" y="9"/>
                    </a:lnTo>
                    <a:lnTo>
                      <a:pt x="496" y="13"/>
                    </a:lnTo>
                    <a:lnTo>
                      <a:pt x="496" y="17"/>
                    </a:lnTo>
                    <a:lnTo>
                      <a:pt x="496" y="21"/>
                    </a:lnTo>
                    <a:lnTo>
                      <a:pt x="494" y="25"/>
                    </a:lnTo>
                    <a:lnTo>
                      <a:pt x="459" y="68"/>
                    </a:lnTo>
                    <a:lnTo>
                      <a:pt x="456" y="71"/>
                    </a:lnTo>
                    <a:lnTo>
                      <a:pt x="454" y="72"/>
                    </a:lnTo>
                    <a:lnTo>
                      <a:pt x="449" y="72"/>
                    </a:lnTo>
                    <a:lnTo>
                      <a:pt x="444" y="72"/>
                    </a:lnTo>
                    <a:lnTo>
                      <a:pt x="441" y="70"/>
                    </a:lnTo>
                    <a:lnTo>
                      <a:pt x="437" y="67"/>
                    </a:lnTo>
                    <a:lnTo>
                      <a:pt x="436" y="63"/>
                    </a:lnTo>
                    <a:lnTo>
                      <a:pt x="436" y="59"/>
                    </a:lnTo>
                    <a:lnTo>
                      <a:pt x="436" y="54"/>
                    </a:lnTo>
                    <a:lnTo>
                      <a:pt x="438" y="50"/>
                    </a:lnTo>
                    <a:lnTo>
                      <a:pt x="473" y="7"/>
                    </a:lnTo>
                    <a:lnTo>
                      <a:pt x="476" y="5"/>
                    </a:lnTo>
                    <a:lnTo>
                      <a:pt x="480" y="3"/>
                    </a:lnTo>
                    <a:lnTo>
                      <a:pt x="484" y="3"/>
                    </a:lnTo>
                    <a:close/>
                    <a:moveTo>
                      <a:pt x="3694" y="0"/>
                    </a:moveTo>
                    <a:lnTo>
                      <a:pt x="3698" y="0"/>
                    </a:lnTo>
                    <a:lnTo>
                      <a:pt x="3702" y="3"/>
                    </a:lnTo>
                    <a:lnTo>
                      <a:pt x="3705" y="6"/>
                    </a:lnTo>
                    <a:lnTo>
                      <a:pt x="3740" y="49"/>
                    </a:lnTo>
                    <a:lnTo>
                      <a:pt x="3742" y="53"/>
                    </a:lnTo>
                    <a:lnTo>
                      <a:pt x="3742" y="57"/>
                    </a:lnTo>
                    <a:lnTo>
                      <a:pt x="3742" y="61"/>
                    </a:lnTo>
                    <a:lnTo>
                      <a:pt x="3741" y="64"/>
                    </a:lnTo>
                    <a:lnTo>
                      <a:pt x="3738" y="68"/>
                    </a:lnTo>
                    <a:lnTo>
                      <a:pt x="3734" y="70"/>
                    </a:lnTo>
                    <a:lnTo>
                      <a:pt x="3728" y="71"/>
                    </a:lnTo>
                    <a:lnTo>
                      <a:pt x="3726" y="70"/>
                    </a:lnTo>
                    <a:lnTo>
                      <a:pt x="3722" y="68"/>
                    </a:lnTo>
                    <a:lnTo>
                      <a:pt x="3719" y="66"/>
                    </a:lnTo>
                    <a:lnTo>
                      <a:pt x="3684" y="23"/>
                    </a:lnTo>
                    <a:lnTo>
                      <a:pt x="3681" y="18"/>
                    </a:lnTo>
                    <a:lnTo>
                      <a:pt x="3681" y="14"/>
                    </a:lnTo>
                    <a:lnTo>
                      <a:pt x="3681" y="10"/>
                    </a:lnTo>
                    <a:lnTo>
                      <a:pt x="3683" y="7"/>
                    </a:lnTo>
                    <a:lnTo>
                      <a:pt x="3686" y="3"/>
                    </a:lnTo>
                    <a:lnTo>
                      <a:pt x="3690" y="2"/>
                    </a:lnTo>
                    <a:lnTo>
                      <a:pt x="3694" y="0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7"/>
              <p:cNvSpPr>
                <a:spLocks noEditPoints="1"/>
              </p:cNvSpPr>
              <p:nvPr/>
            </p:nvSpPr>
            <p:spPr bwMode="auto">
              <a:xfrm>
                <a:off x="4932363" y="2041525"/>
                <a:ext cx="2514600" cy="595313"/>
              </a:xfrm>
              <a:custGeom>
                <a:avLst/>
                <a:gdLst>
                  <a:gd name="T0" fmla="*/ 8 w 3168"/>
                  <a:gd name="T1" fmla="*/ 748 h 749"/>
                  <a:gd name="T2" fmla="*/ 3125 w 3168"/>
                  <a:gd name="T3" fmla="*/ 680 h 749"/>
                  <a:gd name="T4" fmla="*/ 3107 w 3168"/>
                  <a:gd name="T5" fmla="*/ 702 h 749"/>
                  <a:gd name="T6" fmla="*/ 139 w 3168"/>
                  <a:gd name="T7" fmla="*/ 613 h 749"/>
                  <a:gd name="T8" fmla="*/ 73 w 3168"/>
                  <a:gd name="T9" fmla="*/ 652 h 749"/>
                  <a:gd name="T10" fmla="*/ 3092 w 3168"/>
                  <a:gd name="T11" fmla="*/ 659 h 749"/>
                  <a:gd name="T12" fmla="*/ 3033 w 3168"/>
                  <a:gd name="T13" fmla="*/ 603 h 749"/>
                  <a:gd name="T14" fmla="*/ 175 w 3168"/>
                  <a:gd name="T15" fmla="*/ 587 h 749"/>
                  <a:gd name="T16" fmla="*/ 200 w 3168"/>
                  <a:gd name="T17" fmla="*/ 527 h 749"/>
                  <a:gd name="T18" fmla="*/ 3002 w 3168"/>
                  <a:gd name="T19" fmla="*/ 588 h 749"/>
                  <a:gd name="T20" fmla="*/ 289 w 3168"/>
                  <a:gd name="T21" fmla="*/ 455 h 749"/>
                  <a:gd name="T22" fmla="*/ 240 w 3168"/>
                  <a:gd name="T23" fmla="*/ 516 h 749"/>
                  <a:gd name="T24" fmla="*/ 2929 w 3168"/>
                  <a:gd name="T25" fmla="*/ 491 h 749"/>
                  <a:gd name="T26" fmla="*/ 2865 w 3168"/>
                  <a:gd name="T27" fmla="*/ 470 h 749"/>
                  <a:gd name="T28" fmla="*/ 390 w 3168"/>
                  <a:gd name="T29" fmla="*/ 406 h 749"/>
                  <a:gd name="T30" fmla="*/ 325 w 3168"/>
                  <a:gd name="T31" fmla="*/ 424 h 749"/>
                  <a:gd name="T32" fmla="*/ 2843 w 3168"/>
                  <a:gd name="T33" fmla="*/ 445 h 749"/>
                  <a:gd name="T34" fmla="*/ 2791 w 3168"/>
                  <a:gd name="T35" fmla="*/ 387 h 749"/>
                  <a:gd name="T36" fmla="*/ 417 w 3168"/>
                  <a:gd name="T37" fmla="*/ 384 h 749"/>
                  <a:gd name="T38" fmla="*/ 2706 w 3168"/>
                  <a:gd name="T39" fmla="*/ 327 h 749"/>
                  <a:gd name="T40" fmla="*/ 2688 w 3168"/>
                  <a:gd name="T41" fmla="*/ 348 h 749"/>
                  <a:gd name="T42" fmla="*/ 575 w 3168"/>
                  <a:gd name="T43" fmla="*/ 286 h 749"/>
                  <a:gd name="T44" fmla="*/ 503 w 3168"/>
                  <a:gd name="T45" fmla="*/ 302 h 749"/>
                  <a:gd name="T46" fmla="*/ 2665 w 3168"/>
                  <a:gd name="T47" fmla="*/ 318 h 749"/>
                  <a:gd name="T48" fmla="*/ 2600 w 3168"/>
                  <a:gd name="T49" fmla="*/ 270 h 749"/>
                  <a:gd name="T50" fmla="*/ 612 w 3168"/>
                  <a:gd name="T51" fmla="*/ 270 h 749"/>
                  <a:gd name="T52" fmla="*/ 2510 w 3168"/>
                  <a:gd name="T53" fmla="*/ 216 h 749"/>
                  <a:gd name="T54" fmla="*/ 2552 w 3168"/>
                  <a:gd name="T55" fmla="*/ 268 h 749"/>
                  <a:gd name="T56" fmla="*/ 763 w 3168"/>
                  <a:gd name="T57" fmla="*/ 175 h 749"/>
                  <a:gd name="T58" fmla="*/ 696 w 3168"/>
                  <a:gd name="T59" fmla="*/ 218 h 749"/>
                  <a:gd name="T60" fmla="*/ 2471 w 3168"/>
                  <a:gd name="T61" fmla="*/ 200 h 749"/>
                  <a:gd name="T62" fmla="*/ 2395 w 3168"/>
                  <a:gd name="T63" fmla="*/ 187 h 749"/>
                  <a:gd name="T64" fmla="*/ 871 w 3168"/>
                  <a:gd name="T65" fmla="*/ 148 h 749"/>
                  <a:gd name="T66" fmla="*/ 797 w 3168"/>
                  <a:gd name="T67" fmla="*/ 154 h 749"/>
                  <a:gd name="T68" fmla="*/ 2366 w 3168"/>
                  <a:gd name="T69" fmla="*/ 175 h 749"/>
                  <a:gd name="T70" fmla="*/ 2307 w 3168"/>
                  <a:gd name="T71" fmla="*/ 129 h 749"/>
                  <a:gd name="T72" fmla="*/ 905 w 3168"/>
                  <a:gd name="T73" fmla="*/ 140 h 749"/>
                  <a:gd name="T74" fmla="*/ 2260 w 3168"/>
                  <a:gd name="T75" fmla="*/ 111 h 749"/>
                  <a:gd name="T76" fmla="*/ 2192 w 3168"/>
                  <a:gd name="T77" fmla="*/ 115 h 749"/>
                  <a:gd name="T78" fmla="*/ 1081 w 3168"/>
                  <a:gd name="T79" fmla="*/ 80 h 749"/>
                  <a:gd name="T80" fmla="*/ 1003 w 3168"/>
                  <a:gd name="T81" fmla="*/ 85 h 749"/>
                  <a:gd name="T82" fmla="*/ 2162 w 3168"/>
                  <a:gd name="T83" fmla="*/ 100 h 749"/>
                  <a:gd name="T84" fmla="*/ 2093 w 3168"/>
                  <a:gd name="T85" fmla="*/ 65 h 749"/>
                  <a:gd name="T86" fmla="*/ 1119 w 3168"/>
                  <a:gd name="T87" fmla="*/ 80 h 749"/>
                  <a:gd name="T88" fmla="*/ 1993 w 3168"/>
                  <a:gd name="T89" fmla="*/ 40 h 749"/>
                  <a:gd name="T90" fmla="*/ 1983 w 3168"/>
                  <a:gd name="T91" fmla="*/ 65 h 749"/>
                  <a:gd name="T92" fmla="*/ 1294 w 3168"/>
                  <a:gd name="T93" fmla="*/ 29 h 749"/>
                  <a:gd name="T94" fmla="*/ 1213 w 3168"/>
                  <a:gd name="T95" fmla="*/ 43 h 749"/>
                  <a:gd name="T96" fmla="*/ 1949 w 3168"/>
                  <a:gd name="T97" fmla="*/ 50 h 749"/>
                  <a:gd name="T98" fmla="*/ 1876 w 3168"/>
                  <a:gd name="T99" fmla="*/ 22 h 749"/>
                  <a:gd name="T100" fmla="*/ 1392 w 3168"/>
                  <a:gd name="T101" fmla="*/ 36 h 749"/>
                  <a:gd name="T102" fmla="*/ 1775 w 3168"/>
                  <a:gd name="T103" fmla="*/ 8 h 749"/>
                  <a:gd name="T104" fmla="*/ 1768 w 3168"/>
                  <a:gd name="T105" fmla="*/ 35 h 749"/>
                  <a:gd name="T106" fmla="*/ 1511 w 3168"/>
                  <a:gd name="T107" fmla="*/ 7 h 749"/>
                  <a:gd name="T108" fmla="*/ 1432 w 3168"/>
                  <a:gd name="T109" fmla="*/ 19 h 749"/>
                  <a:gd name="T110" fmla="*/ 1733 w 3168"/>
                  <a:gd name="T111" fmla="*/ 19 h 749"/>
                  <a:gd name="T112" fmla="*/ 1653 w 3168"/>
                  <a:gd name="T113" fmla="*/ 7 h 749"/>
                  <a:gd name="T114" fmla="*/ 1613 w 3168"/>
                  <a:gd name="T115" fmla="*/ 26 h 749"/>
                  <a:gd name="T116" fmla="*/ 1555 w 3168"/>
                  <a:gd name="T117" fmla="*/ 0 h 7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3168" h="749">
                    <a:moveTo>
                      <a:pt x="51" y="681"/>
                    </a:moveTo>
                    <a:lnTo>
                      <a:pt x="55" y="681"/>
                    </a:lnTo>
                    <a:lnTo>
                      <a:pt x="59" y="684"/>
                    </a:lnTo>
                    <a:lnTo>
                      <a:pt x="62" y="688"/>
                    </a:lnTo>
                    <a:lnTo>
                      <a:pt x="63" y="691"/>
                    </a:lnTo>
                    <a:lnTo>
                      <a:pt x="63" y="696"/>
                    </a:lnTo>
                    <a:lnTo>
                      <a:pt x="62" y="699"/>
                    </a:lnTo>
                    <a:lnTo>
                      <a:pt x="61" y="703"/>
                    </a:lnTo>
                    <a:lnTo>
                      <a:pt x="23" y="745"/>
                    </a:lnTo>
                    <a:lnTo>
                      <a:pt x="20" y="748"/>
                    </a:lnTo>
                    <a:lnTo>
                      <a:pt x="18" y="749"/>
                    </a:lnTo>
                    <a:lnTo>
                      <a:pt x="14" y="749"/>
                    </a:lnTo>
                    <a:lnTo>
                      <a:pt x="8" y="748"/>
                    </a:lnTo>
                    <a:lnTo>
                      <a:pt x="4" y="746"/>
                    </a:lnTo>
                    <a:lnTo>
                      <a:pt x="1" y="742"/>
                    </a:lnTo>
                    <a:lnTo>
                      <a:pt x="0" y="738"/>
                    </a:lnTo>
                    <a:lnTo>
                      <a:pt x="0" y="734"/>
                    </a:lnTo>
                    <a:lnTo>
                      <a:pt x="1" y="729"/>
                    </a:lnTo>
                    <a:lnTo>
                      <a:pt x="2" y="727"/>
                    </a:lnTo>
                    <a:lnTo>
                      <a:pt x="40" y="685"/>
                    </a:lnTo>
                    <a:lnTo>
                      <a:pt x="43" y="682"/>
                    </a:lnTo>
                    <a:lnTo>
                      <a:pt x="47" y="681"/>
                    </a:lnTo>
                    <a:lnTo>
                      <a:pt x="51" y="681"/>
                    </a:lnTo>
                    <a:close/>
                    <a:moveTo>
                      <a:pt x="3117" y="678"/>
                    </a:moveTo>
                    <a:lnTo>
                      <a:pt x="3121" y="678"/>
                    </a:lnTo>
                    <a:lnTo>
                      <a:pt x="3125" y="680"/>
                    </a:lnTo>
                    <a:lnTo>
                      <a:pt x="3128" y="682"/>
                    </a:lnTo>
                    <a:lnTo>
                      <a:pt x="3165" y="724"/>
                    </a:lnTo>
                    <a:lnTo>
                      <a:pt x="3167" y="728"/>
                    </a:lnTo>
                    <a:lnTo>
                      <a:pt x="3168" y="732"/>
                    </a:lnTo>
                    <a:lnTo>
                      <a:pt x="3168" y="736"/>
                    </a:lnTo>
                    <a:lnTo>
                      <a:pt x="3167" y="741"/>
                    </a:lnTo>
                    <a:lnTo>
                      <a:pt x="3164" y="743"/>
                    </a:lnTo>
                    <a:lnTo>
                      <a:pt x="3160" y="746"/>
                    </a:lnTo>
                    <a:lnTo>
                      <a:pt x="3154" y="748"/>
                    </a:lnTo>
                    <a:lnTo>
                      <a:pt x="3150" y="746"/>
                    </a:lnTo>
                    <a:lnTo>
                      <a:pt x="3147" y="745"/>
                    </a:lnTo>
                    <a:lnTo>
                      <a:pt x="3145" y="742"/>
                    </a:lnTo>
                    <a:lnTo>
                      <a:pt x="3107" y="702"/>
                    </a:lnTo>
                    <a:lnTo>
                      <a:pt x="3106" y="698"/>
                    </a:lnTo>
                    <a:lnTo>
                      <a:pt x="3105" y="693"/>
                    </a:lnTo>
                    <a:lnTo>
                      <a:pt x="3105" y="689"/>
                    </a:lnTo>
                    <a:lnTo>
                      <a:pt x="3106" y="685"/>
                    </a:lnTo>
                    <a:lnTo>
                      <a:pt x="3109" y="682"/>
                    </a:lnTo>
                    <a:lnTo>
                      <a:pt x="3113" y="680"/>
                    </a:lnTo>
                    <a:lnTo>
                      <a:pt x="3117" y="678"/>
                    </a:lnTo>
                    <a:close/>
                    <a:moveTo>
                      <a:pt x="124" y="600"/>
                    </a:moveTo>
                    <a:lnTo>
                      <a:pt x="128" y="600"/>
                    </a:lnTo>
                    <a:lnTo>
                      <a:pt x="132" y="602"/>
                    </a:lnTo>
                    <a:lnTo>
                      <a:pt x="135" y="605"/>
                    </a:lnTo>
                    <a:lnTo>
                      <a:pt x="138" y="609"/>
                    </a:lnTo>
                    <a:lnTo>
                      <a:pt x="139" y="613"/>
                    </a:lnTo>
                    <a:lnTo>
                      <a:pt x="139" y="617"/>
                    </a:lnTo>
                    <a:lnTo>
                      <a:pt x="138" y="621"/>
                    </a:lnTo>
                    <a:lnTo>
                      <a:pt x="135" y="624"/>
                    </a:lnTo>
                    <a:lnTo>
                      <a:pt x="96" y="663"/>
                    </a:lnTo>
                    <a:lnTo>
                      <a:pt x="94" y="666"/>
                    </a:lnTo>
                    <a:lnTo>
                      <a:pt x="91" y="667"/>
                    </a:lnTo>
                    <a:lnTo>
                      <a:pt x="87" y="667"/>
                    </a:lnTo>
                    <a:lnTo>
                      <a:pt x="84" y="667"/>
                    </a:lnTo>
                    <a:lnTo>
                      <a:pt x="81" y="666"/>
                    </a:lnTo>
                    <a:lnTo>
                      <a:pt x="77" y="664"/>
                    </a:lnTo>
                    <a:lnTo>
                      <a:pt x="76" y="660"/>
                    </a:lnTo>
                    <a:lnTo>
                      <a:pt x="74" y="656"/>
                    </a:lnTo>
                    <a:lnTo>
                      <a:pt x="73" y="652"/>
                    </a:lnTo>
                    <a:lnTo>
                      <a:pt x="74" y="648"/>
                    </a:lnTo>
                    <a:lnTo>
                      <a:pt x="77" y="645"/>
                    </a:lnTo>
                    <a:lnTo>
                      <a:pt x="116" y="605"/>
                    </a:lnTo>
                    <a:lnTo>
                      <a:pt x="120" y="602"/>
                    </a:lnTo>
                    <a:lnTo>
                      <a:pt x="124" y="600"/>
                    </a:lnTo>
                    <a:close/>
                    <a:moveTo>
                      <a:pt x="3044" y="599"/>
                    </a:moveTo>
                    <a:lnTo>
                      <a:pt x="3048" y="600"/>
                    </a:lnTo>
                    <a:lnTo>
                      <a:pt x="3052" y="603"/>
                    </a:lnTo>
                    <a:lnTo>
                      <a:pt x="3091" y="642"/>
                    </a:lnTo>
                    <a:lnTo>
                      <a:pt x="3094" y="646"/>
                    </a:lnTo>
                    <a:lnTo>
                      <a:pt x="3095" y="650"/>
                    </a:lnTo>
                    <a:lnTo>
                      <a:pt x="3094" y="655"/>
                    </a:lnTo>
                    <a:lnTo>
                      <a:pt x="3092" y="659"/>
                    </a:lnTo>
                    <a:lnTo>
                      <a:pt x="3091" y="662"/>
                    </a:lnTo>
                    <a:lnTo>
                      <a:pt x="3087" y="664"/>
                    </a:lnTo>
                    <a:lnTo>
                      <a:pt x="3084" y="666"/>
                    </a:lnTo>
                    <a:lnTo>
                      <a:pt x="3081" y="666"/>
                    </a:lnTo>
                    <a:lnTo>
                      <a:pt x="3077" y="666"/>
                    </a:lnTo>
                    <a:lnTo>
                      <a:pt x="3074" y="664"/>
                    </a:lnTo>
                    <a:lnTo>
                      <a:pt x="3071" y="662"/>
                    </a:lnTo>
                    <a:lnTo>
                      <a:pt x="3033" y="623"/>
                    </a:lnTo>
                    <a:lnTo>
                      <a:pt x="3030" y="619"/>
                    </a:lnTo>
                    <a:lnTo>
                      <a:pt x="3029" y="616"/>
                    </a:lnTo>
                    <a:lnTo>
                      <a:pt x="3029" y="612"/>
                    </a:lnTo>
                    <a:lnTo>
                      <a:pt x="3030" y="607"/>
                    </a:lnTo>
                    <a:lnTo>
                      <a:pt x="3033" y="603"/>
                    </a:lnTo>
                    <a:lnTo>
                      <a:pt x="3035" y="600"/>
                    </a:lnTo>
                    <a:lnTo>
                      <a:pt x="3040" y="599"/>
                    </a:lnTo>
                    <a:lnTo>
                      <a:pt x="3044" y="599"/>
                    </a:lnTo>
                    <a:close/>
                    <a:moveTo>
                      <a:pt x="204" y="526"/>
                    </a:moveTo>
                    <a:lnTo>
                      <a:pt x="208" y="526"/>
                    </a:lnTo>
                    <a:lnTo>
                      <a:pt x="213" y="527"/>
                    </a:lnTo>
                    <a:lnTo>
                      <a:pt x="215" y="530"/>
                    </a:lnTo>
                    <a:lnTo>
                      <a:pt x="218" y="534"/>
                    </a:lnTo>
                    <a:lnTo>
                      <a:pt x="219" y="538"/>
                    </a:lnTo>
                    <a:lnTo>
                      <a:pt x="219" y="542"/>
                    </a:lnTo>
                    <a:lnTo>
                      <a:pt x="218" y="546"/>
                    </a:lnTo>
                    <a:lnTo>
                      <a:pt x="215" y="551"/>
                    </a:lnTo>
                    <a:lnTo>
                      <a:pt x="175" y="587"/>
                    </a:lnTo>
                    <a:lnTo>
                      <a:pt x="171" y="589"/>
                    </a:lnTo>
                    <a:lnTo>
                      <a:pt x="168" y="589"/>
                    </a:lnTo>
                    <a:lnTo>
                      <a:pt x="166" y="591"/>
                    </a:lnTo>
                    <a:lnTo>
                      <a:pt x="161" y="589"/>
                    </a:lnTo>
                    <a:lnTo>
                      <a:pt x="159" y="588"/>
                    </a:lnTo>
                    <a:lnTo>
                      <a:pt x="155" y="587"/>
                    </a:lnTo>
                    <a:lnTo>
                      <a:pt x="153" y="582"/>
                    </a:lnTo>
                    <a:lnTo>
                      <a:pt x="152" y="578"/>
                    </a:lnTo>
                    <a:lnTo>
                      <a:pt x="152" y="574"/>
                    </a:lnTo>
                    <a:lnTo>
                      <a:pt x="153" y="570"/>
                    </a:lnTo>
                    <a:lnTo>
                      <a:pt x="156" y="567"/>
                    </a:lnTo>
                    <a:lnTo>
                      <a:pt x="196" y="530"/>
                    </a:lnTo>
                    <a:lnTo>
                      <a:pt x="200" y="527"/>
                    </a:lnTo>
                    <a:lnTo>
                      <a:pt x="204" y="526"/>
                    </a:lnTo>
                    <a:close/>
                    <a:moveTo>
                      <a:pt x="2964" y="524"/>
                    </a:moveTo>
                    <a:lnTo>
                      <a:pt x="2968" y="526"/>
                    </a:lnTo>
                    <a:lnTo>
                      <a:pt x="2972" y="527"/>
                    </a:lnTo>
                    <a:lnTo>
                      <a:pt x="3012" y="564"/>
                    </a:lnTo>
                    <a:lnTo>
                      <a:pt x="3015" y="569"/>
                    </a:lnTo>
                    <a:lnTo>
                      <a:pt x="3016" y="573"/>
                    </a:lnTo>
                    <a:lnTo>
                      <a:pt x="3016" y="577"/>
                    </a:lnTo>
                    <a:lnTo>
                      <a:pt x="3015" y="581"/>
                    </a:lnTo>
                    <a:lnTo>
                      <a:pt x="3012" y="584"/>
                    </a:lnTo>
                    <a:lnTo>
                      <a:pt x="3009" y="587"/>
                    </a:lnTo>
                    <a:lnTo>
                      <a:pt x="3006" y="588"/>
                    </a:lnTo>
                    <a:lnTo>
                      <a:pt x="3002" y="588"/>
                    </a:lnTo>
                    <a:lnTo>
                      <a:pt x="3000" y="588"/>
                    </a:lnTo>
                    <a:lnTo>
                      <a:pt x="2997" y="587"/>
                    </a:lnTo>
                    <a:lnTo>
                      <a:pt x="2993" y="585"/>
                    </a:lnTo>
                    <a:lnTo>
                      <a:pt x="2953" y="548"/>
                    </a:lnTo>
                    <a:lnTo>
                      <a:pt x="2950" y="545"/>
                    </a:lnTo>
                    <a:lnTo>
                      <a:pt x="2948" y="541"/>
                    </a:lnTo>
                    <a:lnTo>
                      <a:pt x="2948" y="537"/>
                    </a:lnTo>
                    <a:lnTo>
                      <a:pt x="2950" y="533"/>
                    </a:lnTo>
                    <a:lnTo>
                      <a:pt x="2951" y="528"/>
                    </a:lnTo>
                    <a:lnTo>
                      <a:pt x="2955" y="526"/>
                    </a:lnTo>
                    <a:lnTo>
                      <a:pt x="2959" y="524"/>
                    </a:lnTo>
                    <a:lnTo>
                      <a:pt x="2964" y="524"/>
                    </a:lnTo>
                    <a:close/>
                    <a:moveTo>
                      <a:pt x="289" y="455"/>
                    </a:moveTo>
                    <a:lnTo>
                      <a:pt x="293" y="455"/>
                    </a:lnTo>
                    <a:lnTo>
                      <a:pt x="297" y="458"/>
                    </a:lnTo>
                    <a:lnTo>
                      <a:pt x="300" y="460"/>
                    </a:lnTo>
                    <a:lnTo>
                      <a:pt x="302" y="465"/>
                    </a:lnTo>
                    <a:lnTo>
                      <a:pt x="302" y="469"/>
                    </a:lnTo>
                    <a:lnTo>
                      <a:pt x="302" y="473"/>
                    </a:lnTo>
                    <a:lnTo>
                      <a:pt x="301" y="476"/>
                    </a:lnTo>
                    <a:lnTo>
                      <a:pt x="298" y="480"/>
                    </a:lnTo>
                    <a:lnTo>
                      <a:pt x="255" y="515"/>
                    </a:lnTo>
                    <a:lnTo>
                      <a:pt x="251" y="517"/>
                    </a:lnTo>
                    <a:lnTo>
                      <a:pt x="247" y="517"/>
                    </a:lnTo>
                    <a:lnTo>
                      <a:pt x="243" y="517"/>
                    </a:lnTo>
                    <a:lnTo>
                      <a:pt x="240" y="516"/>
                    </a:lnTo>
                    <a:lnTo>
                      <a:pt x="236" y="513"/>
                    </a:lnTo>
                    <a:lnTo>
                      <a:pt x="235" y="509"/>
                    </a:lnTo>
                    <a:lnTo>
                      <a:pt x="233" y="505"/>
                    </a:lnTo>
                    <a:lnTo>
                      <a:pt x="233" y="501"/>
                    </a:lnTo>
                    <a:lnTo>
                      <a:pt x="235" y="496"/>
                    </a:lnTo>
                    <a:lnTo>
                      <a:pt x="239" y="494"/>
                    </a:lnTo>
                    <a:lnTo>
                      <a:pt x="280" y="458"/>
                    </a:lnTo>
                    <a:lnTo>
                      <a:pt x="284" y="456"/>
                    </a:lnTo>
                    <a:lnTo>
                      <a:pt x="289" y="455"/>
                    </a:lnTo>
                    <a:close/>
                    <a:moveTo>
                      <a:pt x="2879" y="453"/>
                    </a:moveTo>
                    <a:lnTo>
                      <a:pt x="2883" y="453"/>
                    </a:lnTo>
                    <a:lnTo>
                      <a:pt x="2886" y="456"/>
                    </a:lnTo>
                    <a:lnTo>
                      <a:pt x="2929" y="491"/>
                    </a:lnTo>
                    <a:lnTo>
                      <a:pt x="2932" y="495"/>
                    </a:lnTo>
                    <a:lnTo>
                      <a:pt x="2935" y="499"/>
                    </a:lnTo>
                    <a:lnTo>
                      <a:pt x="2935" y="503"/>
                    </a:lnTo>
                    <a:lnTo>
                      <a:pt x="2933" y="508"/>
                    </a:lnTo>
                    <a:lnTo>
                      <a:pt x="2932" y="510"/>
                    </a:lnTo>
                    <a:lnTo>
                      <a:pt x="2928" y="513"/>
                    </a:lnTo>
                    <a:lnTo>
                      <a:pt x="2925" y="515"/>
                    </a:lnTo>
                    <a:lnTo>
                      <a:pt x="2921" y="516"/>
                    </a:lnTo>
                    <a:lnTo>
                      <a:pt x="2917" y="515"/>
                    </a:lnTo>
                    <a:lnTo>
                      <a:pt x="2911" y="512"/>
                    </a:lnTo>
                    <a:lnTo>
                      <a:pt x="2870" y="478"/>
                    </a:lnTo>
                    <a:lnTo>
                      <a:pt x="2867" y="474"/>
                    </a:lnTo>
                    <a:lnTo>
                      <a:pt x="2865" y="470"/>
                    </a:lnTo>
                    <a:lnTo>
                      <a:pt x="2864" y="466"/>
                    </a:lnTo>
                    <a:lnTo>
                      <a:pt x="2865" y="462"/>
                    </a:lnTo>
                    <a:lnTo>
                      <a:pt x="2867" y="459"/>
                    </a:lnTo>
                    <a:lnTo>
                      <a:pt x="2871" y="455"/>
                    </a:lnTo>
                    <a:lnTo>
                      <a:pt x="2875" y="453"/>
                    </a:lnTo>
                    <a:lnTo>
                      <a:pt x="2879" y="453"/>
                    </a:lnTo>
                    <a:close/>
                    <a:moveTo>
                      <a:pt x="377" y="388"/>
                    </a:moveTo>
                    <a:lnTo>
                      <a:pt x="381" y="390"/>
                    </a:lnTo>
                    <a:lnTo>
                      <a:pt x="385" y="391"/>
                    </a:lnTo>
                    <a:lnTo>
                      <a:pt x="388" y="394"/>
                    </a:lnTo>
                    <a:lnTo>
                      <a:pt x="390" y="398"/>
                    </a:lnTo>
                    <a:lnTo>
                      <a:pt x="391" y="402"/>
                    </a:lnTo>
                    <a:lnTo>
                      <a:pt x="390" y="406"/>
                    </a:lnTo>
                    <a:lnTo>
                      <a:pt x="388" y="410"/>
                    </a:lnTo>
                    <a:lnTo>
                      <a:pt x="384" y="413"/>
                    </a:lnTo>
                    <a:lnTo>
                      <a:pt x="341" y="447"/>
                    </a:lnTo>
                    <a:lnTo>
                      <a:pt x="337" y="448"/>
                    </a:lnTo>
                    <a:lnTo>
                      <a:pt x="333" y="449"/>
                    </a:lnTo>
                    <a:lnTo>
                      <a:pt x="329" y="448"/>
                    </a:lnTo>
                    <a:lnTo>
                      <a:pt x="325" y="447"/>
                    </a:lnTo>
                    <a:lnTo>
                      <a:pt x="322" y="444"/>
                    </a:lnTo>
                    <a:lnTo>
                      <a:pt x="319" y="440"/>
                    </a:lnTo>
                    <a:lnTo>
                      <a:pt x="319" y="435"/>
                    </a:lnTo>
                    <a:lnTo>
                      <a:pt x="319" y="431"/>
                    </a:lnTo>
                    <a:lnTo>
                      <a:pt x="322" y="427"/>
                    </a:lnTo>
                    <a:lnTo>
                      <a:pt x="325" y="424"/>
                    </a:lnTo>
                    <a:lnTo>
                      <a:pt x="369" y="391"/>
                    </a:lnTo>
                    <a:lnTo>
                      <a:pt x="373" y="390"/>
                    </a:lnTo>
                    <a:lnTo>
                      <a:pt x="377" y="388"/>
                    </a:lnTo>
                    <a:close/>
                    <a:moveTo>
                      <a:pt x="2791" y="387"/>
                    </a:moveTo>
                    <a:lnTo>
                      <a:pt x="2795" y="387"/>
                    </a:lnTo>
                    <a:lnTo>
                      <a:pt x="2799" y="390"/>
                    </a:lnTo>
                    <a:lnTo>
                      <a:pt x="2843" y="422"/>
                    </a:lnTo>
                    <a:lnTo>
                      <a:pt x="2846" y="426"/>
                    </a:lnTo>
                    <a:lnTo>
                      <a:pt x="2847" y="430"/>
                    </a:lnTo>
                    <a:lnTo>
                      <a:pt x="2849" y="434"/>
                    </a:lnTo>
                    <a:lnTo>
                      <a:pt x="2847" y="438"/>
                    </a:lnTo>
                    <a:lnTo>
                      <a:pt x="2846" y="441"/>
                    </a:lnTo>
                    <a:lnTo>
                      <a:pt x="2843" y="445"/>
                    </a:lnTo>
                    <a:lnTo>
                      <a:pt x="2839" y="447"/>
                    </a:lnTo>
                    <a:lnTo>
                      <a:pt x="2835" y="447"/>
                    </a:lnTo>
                    <a:lnTo>
                      <a:pt x="2831" y="447"/>
                    </a:lnTo>
                    <a:lnTo>
                      <a:pt x="2827" y="444"/>
                    </a:lnTo>
                    <a:lnTo>
                      <a:pt x="2783" y="412"/>
                    </a:lnTo>
                    <a:lnTo>
                      <a:pt x="2780" y="409"/>
                    </a:lnTo>
                    <a:lnTo>
                      <a:pt x="2777" y="405"/>
                    </a:lnTo>
                    <a:lnTo>
                      <a:pt x="2777" y="401"/>
                    </a:lnTo>
                    <a:lnTo>
                      <a:pt x="2777" y="397"/>
                    </a:lnTo>
                    <a:lnTo>
                      <a:pt x="2780" y="392"/>
                    </a:lnTo>
                    <a:lnTo>
                      <a:pt x="2783" y="390"/>
                    </a:lnTo>
                    <a:lnTo>
                      <a:pt x="2787" y="388"/>
                    </a:lnTo>
                    <a:lnTo>
                      <a:pt x="2791" y="387"/>
                    </a:lnTo>
                    <a:close/>
                    <a:moveTo>
                      <a:pt x="468" y="327"/>
                    </a:moveTo>
                    <a:lnTo>
                      <a:pt x="472" y="329"/>
                    </a:lnTo>
                    <a:lnTo>
                      <a:pt x="475" y="330"/>
                    </a:lnTo>
                    <a:lnTo>
                      <a:pt x="479" y="333"/>
                    </a:lnTo>
                    <a:lnTo>
                      <a:pt x="481" y="337"/>
                    </a:lnTo>
                    <a:lnTo>
                      <a:pt x="481" y="341"/>
                    </a:lnTo>
                    <a:lnTo>
                      <a:pt x="481" y="345"/>
                    </a:lnTo>
                    <a:lnTo>
                      <a:pt x="478" y="349"/>
                    </a:lnTo>
                    <a:lnTo>
                      <a:pt x="475" y="352"/>
                    </a:lnTo>
                    <a:lnTo>
                      <a:pt x="430" y="383"/>
                    </a:lnTo>
                    <a:lnTo>
                      <a:pt x="425" y="384"/>
                    </a:lnTo>
                    <a:lnTo>
                      <a:pt x="421" y="384"/>
                    </a:lnTo>
                    <a:lnTo>
                      <a:pt x="417" y="384"/>
                    </a:lnTo>
                    <a:lnTo>
                      <a:pt x="413" y="383"/>
                    </a:lnTo>
                    <a:lnTo>
                      <a:pt x="410" y="379"/>
                    </a:lnTo>
                    <a:lnTo>
                      <a:pt x="409" y="374"/>
                    </a:lnTo>
                    <a:lnTo>
                      <a:pt x="407" y="370"/>
                    </a:lnTo>
                    <a:lnTo>
                      <a:pt x="409" y="366"/>
                    </a:lnTo>
                    <a:lnTo>
                      <a:pt x="410" y="363"/>
                    </a:lnTo>
                    <a:lnTo>
                      <a:pt x="414" y="359"/>
                    </a:lnTo>
                    <a:lnTo>
                      <a:pt x="460" y="329"/>
                    </a:lnTo>
                    <a:lnTo>
                      <a:pt x="464" y="327"/>
                    </a:lnTo>
                    <a:lnTo>
                      <a:pt x="468" y="327"/>
                    </a:lnTo>
                    <a:close/>
                    <a:moveTo>
                      <a:pt x="2698" y="326"/>
                    </a:moveTo>
                    <a:lnTo>
                      <a:pt x="2704" y="326"/>
                    </a:lnTo>
                    <a:lnTo>
                      <a:pt x="2706" y="327"/>
                    </a:lnTo>
                    <a:lnTo>
                      <a:pt x="2753" y="358"/>
                    </a:lnTo>
                    <a:lnTo>
                      <a:pt x="2756" y="361"/>
                    </a:lnTo>
                    <a:lnTo>
                      <a:pt x="2759" y="365"/>
                    </a:lnTo>
                    <a:lnTo>
                      <a:pt x="2759" y="369"/>
                    </a:lnTo>
                    <a:lnTo>
                      <a:pt x="2759" y="373"/>
                    </a:lnTo>
                    <a:lnTo>
                      <a:pt x="2758" y="377"/>
                    </a:lnTo>
                    <a:lnTo>
                      <a:pt x="2753" y="380"/>
                    </a:lnTo>
                    <a:lnTo>
                      <a:pt x="2749" y="383"/>
                    </a:lnTo>
                    <a:lnTo>
                      <a:pt x="2745" y="383"/>
                    </a:lnTo>
                    <a:lnTo>
                      <a:pt x="2741" y="383"/>
                    </a:lnTo>
                    <a:lnTo>
                      <a:pt x="2738" y="381"/>
                    </a:lnTo>
                    <a:lnTo>
                      <a:pt x="2693" y="351"/>
                    </a:lnTo>
                    <a:lnTo>
                      <a:pt x="2688" y="348"/>
                    </a:lnTo>
                    <a:lnTo>
                      <a:pt x="2687" y="344"/>
                    </a:lnTo>
                    <a:lnTo>
                      <a:pt x="2686" y="340"/>
                    </a:lnTo>
                    <a:lnTo>
                      <a:pt x="2686" y="336"/>
                    </a:lnTo>
                    <a:lnTo>
                      <a:pt x="2688" y="331"/>
                    </a:lnTo>
                    <a:lnTo>
                      <a:pt x="2691" y="329"/>
                    </a:lnTo>
                    <a:lnTo>
                      <a:pt x="2695" y="326"/>
                    </a:lnTo>
                    <a:lnTo>
                      <a:pt x="2698" y="326"/>
                    </a:lnTo>
                    <a:close/>
                    <a:moveTo>
                      <a:pt x="562" y="270"/>
                    </a:moveTo>
                    <a:lnTo>
                      <a:pt x="566" y="272"/>
                    </a:lnTo>
                    <a:lnTo>
                      <a:pt x="571" y="275"/>
                    </a:lnTo>
                    <a:lnTo>
                      <a:pt x="573" y="277"/>
                    </a:lnTo>
                    <a:lnTo>
                      <a:pt x="575" y="282"/>
                    </a:lnTo>
                    <a:lnTo>
                      <a:pt x="575" y="286"/>
                    </a:lnTo>
                    <a:lnTo>
                      <a:pt x="573" y="290"/>
                    </a:lnTo>
                    <a:lnTo>
                      <a:pt x="571" y="294"/>
                    </a:lnTo>
                    <a:lnTo>
                      <a:pt x="568" y="297"/>
                    </a:lnTo>
                    <a:lnTo>
                      <a:pt x="521" y="323"/>
                    </a:lnTo>
                    <a:lnTo>
                      <a:pt x="517" y="325"/>
                    </a:lnTo>
                    <a:lnTo>
                      <a:pt x="514" y="326"/>
                    </a:lnTo>
                    <a:lnTo>
                      <a:pt x="510" y="325"/>
                    </a:lnTo>
                    <a:lnTo>
                      <a:pt x="506" y="323"/>
                    </a:lnTo>
                    <a:lnTo>
                      <a:pt x="502" y="319"/>
                    </a:lnTo>
                    <a:lnTo>
                      <a:pt x="500" y="315"/>
                    </a:lnTo>
                    <a:lnTo>
                      <a:pt x="500" y="311"/>
                    </a:lnTo>
                    <a:lnTo>
                      <a:pt x="502" y="306"/>
                    </a:lnTo>
                    <a:lnTo>
                      <a:pt x="503" y="302"/>
                    </a:lnTo>
                    <a:lnTo>
                      <a:pt x="507" y="300"/>
                    </a:lnTo>
                    <a:lnTo>
                      <a:pt x="554" y="272"/>
                    </a:lnTo>
                    <a:lnTo>
                      <a:pt x="558" y="270"/>
                    </a:lnTo>
                    <a:lnTo>
                      <a:pt x="562" y="270"/>
                    </a:lnTo>
                    <a:close/>
                    <a:moveTo>
                      <a:pt x="2604" y="269"/>
                    </a:moveTo>
                    <a:lnTo>
                      <a:pt x="2608" y="269"/>
                    </a:lnTo>
                    <a:lnTo>
                      <a:pt x="2612" y="270"/>
                    </a:lnTo>
                    <a:lnTo>
                      <a:pt x="2659" y="298"/>
                    </a:lnTo>
                    <a:lnTo>
                      <a:pt x="2664" y="301"/>
                    </a:lnTo>
                    <a:lnTo>
                      <a:pt x="2666" y="305"/>
                    </a:lnTo>
                    <a:lnTo>
                      <a:pt x="2666" y="309"/>
                    </a:lnTo>
                    <a:lnTo>
                      <a:pt x="2666" y="313"/>
                    </a:lnTo>
                    <a:lnTo>
                      <a:pt x="2665" y="318"/>
                    </a:lnTo>
                    <a:lnTo>
                      <a:pt x="2662" y="320"/>
                    </a:lnTo>
                    <a:lnTo>
                      <a:pt x="2658" y="323"/>
                    </a:lnTo>
                    <a:lnTo>
                      <a:pt x="2653" y="325"/>
                    </a:lnTo>
                    <a:lnTo>
                      <a:pt x="2650" y="323"/>
                    </a:lnTo>
                    <a:lnTo>
                      <a:pt x="2646" y="322"/>
                    </a:lnTo>
                    <a:lnTo>
                      <a:pt x="2599" y="294"/>
                    </a:lnTo>
                    <a:lnTo>
                      <a:pt x="2596" y="291"/>
                    </a:lnTo>
                    <a:lnTo>
                      <a:pt x="2593" y="288"/>
                    </a:lnTo>
                    <a:lnTo>
                      <a:pt x="2592" y="284"/>
                    </a:lnTo>
                    <a:lnTo>
                      <a:pt x="2592" y="280"/>
                    </a:lnTo>
                    <a:lnTo>
                      <a:pt x="2593" y="276"/>
                    </a:lnTo>
                    <a:lnTo>
                      <a:pt x="2596" y="272"/>
                    </a:lnTo>
                    <a:lnTo>
                      <a:pt x="2600" y="270"/>
                    </a:lnTo>
                    <a:lnTo>
                      <a:pt x="2604" y="269"/>
                    </a:lnTo>
                    <a:close/>
                    <a:moveTo>
                      <a:pt x="655" y="219"/>
                    </a:moveTo>
                    <a:lnTo>
                      <a:pt x="659" y="219"/>
                    </a:lnTo>
                    <a:lnTo>
                      <a:pt x="663" y="220"/>
                    </a:lnTo>
                    <a:lnTo>
                      <a:pt x="667" y="223"/>
                    </a:lnTo>
                    <a:lnTo>
                      <a:pt x="670" y="226"/>
                    </a:lnTo>
                    <a:lnTo>
                      <a:pt x="672" y="230"/>
                    </a:lnTo>
                    <a:lnTo>
                      <a:pt x="672" y="234"/>
                    </a:lnTo>
                    <a:lnTo>
                      <a:pt x="670" y="239"/>
                    </a:lnTo>
                    <a:lnTo>
                      <a:pt x="667" y="243"/>
                    </a:lnTo>
                    <a:lnTo>
                      <a:pt x="663" y="245"/>
                    </a:lnTo>
                    <a:lnTo>
                      <a:pt x="615" y="270"/>
                    </a:lnTo>
                    <a:lnTo>
                      <a:pt x="612" y="270"/>
                    </a:lnTo>
                    <a:lnTo>
                      <a:pt x="609" y="272"/>
                    </a:lnTo>
                    <a:lnTo>
                      <a:pt x="605" y="270"/>
                    </a:lnTo>
                    <a:lnTo>
                      <a:pt x="602" y="269"/>
                    </a:lnTo>
                    <a:lnTo>
                      <a:pt x="598" y="268"/>
                    </a:lnTo>
                    <a:lnTo>
                      <a:pt x="597" y="265"/>
                    </a:lnTo>
                    <a:lnTo>
                      <a:pt x="596" y="261"/>
                    </a:lnTo>
                    <a:lnTo>
                      <a:pt x="596" y="255"/>
                    </a:lnTo>
                    <a:lnTo>
                      <a:pt x="597" y="252"/>
                    </a:lnTo>
                    <a:lnTo>
                      <a:pt x="598" y="248"/>
                    </a:lnTo>
                    <a:lnTo>
                      <a:pt x="602" y="245"/>
                    </a:lnTo>
                    <a:lnTo>
                      <a:pt x="651" y="220"/>
                    </a:lnTo>
                    <a:lnTo>
                      <a:pt x="655" y="219"/>
                    </a:lnTo>
                    <a:close/>
                    <a:moveTo>
                      <a:pt x="2510" y="216"/>
                    </a:moveTo>
                    <a:lnTo>
                      <a:pt x="2514" y="218"/>
                    </a:lnTo>
                    <a:lnTo>
                      <a:pt x="2564" y="244"/>
                    </a:lnTo>
                    <a:lnTo>
                      <a:pt x="2567" y="247"/>
                    </a:lnTo>
                    <a:lnTo>
                      <a:pt x="2570" y="250"/>
                    </a:lnTo>
                    <a:lnTo>
                      <a:pt x="2571" y="254"/>
                    </a:lnTo>
                    <a:lnTo>
                      <a:pt x="2571" y="258"/>
                    </a:lnTo>
                    <a:lnTo>
                      <a:pt x="2570" y="262"/>
                    </a:lnTo>
                    <a:lnTo>
                      <a:pt x="2567" y="265"/>
                    </a:lnTo>
                    <a:lnTo>
                      <a:pt x="2564" y="268"/>
                    </a:lnTo>
                    <a:lnTo>
                      <a:pt x="2561" y="269"/>
                    </a:lnTo>
                    <a:lnTo>
                      <a:pt x="2557" y="269"/>
                    </a:lnTo>
                    <a:lnTo>
                      <a:pt x="2554" y="269"/>
                    </a:lnTo>
                    <a:lnTo>
                      <a:pt x="2552" y="268"/>
                    </a:lnTo>
                    <a:lnTo>
                      <a:pt x="2502" y="243"/>
                    </a:lnTo>
                    <a:lnTo>
                      <a:pt x="2499" y="240"/>
                    </a:lnTo>
                    <a:lnTo>
                      <a:pt x="2496" y="237"/>
                    </a:lnTo>
                    <a:lnTo>
                      <a:pt x="2495" y="233"/>
                    </a:lnTo>
                    <a:lnTo>
                      <a:pt x="2495" y="229"/>
                    </a:lnTo>
                    <a:lnTo>
                      <a:pt x="2496" y="225"/>
                    </a:lnTo>
                    <a:lnTo>
                      <a:pt x="2499" y="220"/>
                    </a:lnTo>
                    <a:lnTo>
                      <a:pt x="2502" y="219"/>
                    </a:lnTo>
                    <a:lnTo>
                      <a:pt x="2506" y="218"/>
                    </a:lnTo>
                    <a:lnTo>
                      <a:pt x="2510" y="216"/>
                    </a:lnTo>
                    <a:close/>
                    <a:moveTo>
                      <a:pt x="756" y="172"/>
                    </a:moveTo>
                    <a:lnTo>
                      <a:pt x="760" y="173"/>
                    </a:lnTo>
                    <a:lnTo>
                      <a:pt x="763" y="175"/>
                    </a:lnTo>
                    <a:lnTo>
                      <a:pt x="767" y="177"/>
                    </a:lnTo>
                    <a:lnTo>
                      <a:pt x="768" y="180"/>
                    </a:lnTo>
                    <a:lnTo>
                      <a:pt x="770" y="184"/>
                    </a:lnTo>
                    <a:lnTo>
                      <a:pt x="770" y="189"/>
                    </a:lnTo>
                    <a:lnTo>
                      <a:pt x="768" y="193"/>
                    </a:lnTo>
                    <a:lnTo>
                      <a:pt x="766" y="197"/>
                    </a:lnTo>
                    <a:lnTo>
                      <a:pt x="761" y="198"/>
                    </a:lnTo>
                    <a:lnTo>
                      <a:pt x="713" y="220"/>
                    </a:lnTo>
                    <a:lnTo>
                      <a:pt x="709" y="222"/>
                    </a:lnTo>
                    <a:lnTo>
                      <a:pt x="706" y="222"/>
                    </a:lnTo>
                    <a:lnTo>
                      <a:pt x="703" y="222"/>
                    </a:lnTo>
                    <a:lnTo>
                      <a:pt x="699" y="220"/>
                    </a:lnTo>
                    <a:lnTo>
                      <a:pt x="696" y="218"/>
                    </a:lnTo>
                    <a:lnTo>
                      <a:pt x="694" y="215"/>
                    </a:lnTo>
                    <a:lnTo>
                      <a:pt x="692" y="211"/>
                    </a:lnTo>
                    <a:lnTo>
                      <a:pt x="694" y="207"/>
                    </a:lnTo>
                    <a:lnTo>
                      <a:pt x="695" y="202"/>
                    </a:lnTo>
                    <a:lnTo>
                      <a:pt x="698" y="198"/>
                    </a:lnTo>
                    <a:lnTo>
                      <a:pt x="701" y="196"/>
                    </a:lnTo>
                    <a:lnTo>
                      <a:pt x="750" y="173"/>
                    </a:lnTo>
                    <a:lnTo>
                      <a:pt x="756" y="172"/>
                    </a:lnTo>
                    <a:close/>
                    <a:moveTo>
                      <a:pt x="2411" y="171"/>
                    </a:moveTo>
                    <a:lnTo>
                      <a:pt x="2415" y="172"/>
                    </a:lnTo>
                    <a:lnTo>
                      <a:pt x="2465" y="194"/>
                    </a:lnTo>
                    <a:lnTo>
                      <a:pt x="2469" y="197"/>
                    </a:lnTo>
                    <a:lnTo>
                      <a:pt x="2471" y="200"/>
                    </a:lnTo>
                    <a:lnTo>
                      <a:pt x="2473" y="204"/>
                    </a:lnTo>
                    <a:lnTo>
                      <a:pt x="2473" y="208"/>
                    </a:lnTo>
                    <a:lnTo>
                      <a:pt x="2471" y="212"/>
                    </a:lnTo>
                    <a:lnTo>
                      <a:pt x="2470" y="216"/>
                    </a:lnTo>
                    <a:lnTo>
                      <a:pt x="2466" y="219"/>
                    </a:lnTo>
                    <a:lnTo>
                      <a:pt x="2463" y="220"/>
                    </a:lnTo>
                    <a:lnTo>
                      <a:pt x="2459" y="220"/>
                    </a:lnTo>
                    <a:lnTo>
                      <a:pt x="2456" y="220"/>
                    </a:lnTo>
                    <a:lnTo>
                      <a:pt x="2453" y="219"/>
                    </a:lnTo>
                    <a:lnTo>
                      <a:pt x="2404" y="197"/>
                    </a:lnTo>
                    <a:lnTo>
                      <a:pt x="2400" y="194"/>
                    </a:lnTo>
                    <a:lnTo>
                      <a:pt x="2397" y="191"/>
                    </a:lnTo>
                    <a:lnTo>
                      <a:pt x="2395" y="187"/>
                    </a:lnTo>
                    <a:lnTo>
                      <a:pt x="2395" y="183"/>
                    </a:lnTo>
                    <a:lnTo>
                      <a:pt x="2397" y="179"/>
                    </a:lnTo>
                    <a:lnTo>
                      <a:pt x="2398" y="175"/>
                    </a:lnTo>
                    <a:lnTo>
                      <a:pt x="2402" y="172"/>
                    </a:lnTo>
                    <a:lnTo>
                      <a:pt x="2406" y="171"/>
                    </a:lnTo>
                    <a:lnTo>
                      <a:pt x="2411" y="171"/>
                    </a:lnTo>
                    <a:close/>
                    <a:moveTo>
                      <a:pt x="857" y="132"/>
                    </a:moveTo>
                    <a:lnTo>
                      <a:pt x="861" y="132"/>
                    </a:lnTo>
                    <a:lnTo>
                      <a:pt x="865" y="133"/>
                    </a:lnTo>
                    <a:lnTo>
                      <a:pt x="868" y="136"/>
                    </a:lnTo>
                    <a:lnTo>
                      <a:pt x="871" y="140"/>
                    </a:lnTo>
                    <a:lnTo>
                      <a:pt x="872" y="144"/>
                    </a:lnTo>
                    <a:lnTo>
                      <a:pt x="871" y="148"/>
                    </a:lnTo>
                    <a:lnTo>
                      <a:pt x="869" y="153"/>
                    </a:lnTo>
                    <a:lnTo>
                      <a:pt x="866" y="155"/>
                    </a:lnTo>
                    <a:lnTo>
                      <a:pt x="862" y="158"/>
                    </a:lnTo>
                    <a:lnTo>
                      <a:pt x="813" y="177"/>
                    </a:lnTo>
                    <a:lnTo>
                      <a:pt x="807" y="179"/>
                    </a:lnTo>
                    <a:lnTo>
                      <a:pt x="803" y="177"/>
                    </a:lnTo>
                    <a:lnTo>
                      <a:pt x="799" y="176"/>
                    </a:lnTo>
                    <a:lnTo>
                      <a:pt x="796" y="173"/>
                    </a:lnTo>
                    <a:lnTo>
                      <a:pt x="795" y="171"/>
                    </a:lnTo>
                    <a:lnTo>
                      <a:pt x="793" y="166"/>
                    </a:lnTo>
                    <a:lnTo>
                      <a:pt x="793" y="161"/>
                    </a:lnTo>
                    <a:lnTo>
                      <a:pt x="795" y="158"/>
                    </a:lnTo>
                    <a:lnTo>
                      <a:pt x="797" y="154"/>
                    </a:lnTo>
                    <a:lnTo>
                      <a:pt x="801" y="153"/>
                    </a:lnTo>
                    <a:lnTo>
                      <a:pt x="853" y="132"/>
                    </a:lnTo>
                    <a:lnTo>
                      <a:pt x="857" y="132"/>
                    </a:lnTo>
                    <a:close/>
                    <a:moveTo>
                      <a:pt x="2307" y="129"/>
                    </a:moveTo>
                    <a:lnTo>
                      <a:pt x="2311" y="130"/>
                    </a:lnTo>
                    <a:lnTo>
                      <a:pt x="2364" y="150"/>
                    </a:lnTo>
                    <a:lnTo>
                      <a:pt x="2368" y="153"/>
                    </a:lnTo>
                    <a:lnTo>
                      <a:pt x="2371" y="155"/>
                    </a:lnTo>
                    <a:lnTo>
                      <a:pt x="2372" y="159"/>
                    </a:lnTo>
                    <a:lnTo>
                      <a:pt x="2372" y="164"/>
                    </a:lnTo>
                    <a:lnTo>
                      <a:pt x="2371" y="168"/>
                    </a:lnTo>
                    <a:lnTo>
                      <a:pt x="2369" y="172"/>
                    </a:lnTo>
                    <a:lnTo>
                      <a:pt x="2366" y="175"/>
                    </a:lnTo>
                    <a:lnTo>
                      <a:pt x="2362" y="176"/>
                    </a:lnTo>
                    <a:lnTo>
                      <a:pt x="2358" y="176"/>
                    </a:lnTo>
                    <a:lnTo>
                      <a:pt x="2353" y="176"/>
                    </a:lnTo>
                    <a:lnTo>
                      <a:pt x="2303" y="157"/>
                    </a:lnTo>
                    <a:lnTo>
                      <a:pt x="2299" y="154"/>
                    </a:lnTo>
                    <a:lnTo>
                      <a:pt x="2296" y="151"/>
                    </a:lnTo>
                    <a:lnTo>
                      <a:pt x="2293" y="147"/>
                    </a:lnTo>
                    <a:lnTo>
                      <a:pt x="2293" y="143"/>
                    </a:lnTo>
                    <a:lnTo>
                      <a:pt x="2295" y="139"/>
                    </a:lnTo>
                    <a:lnTo>
                      <a:pt x="2296" y="135"/>
                    </a:lnTo>
                    <a:lnTo>
                      <a:pt x="2300" y="132"/>
                    </a:lnTo>
                    <a:lnTo>
                      <a:pt x="2303" y="130"/>
                    </a:lnTo>
                    <a:lnTo>
                      <a:pt x="2307" y="129"/>
                    </a:lnTo>
                    <a:close/>
                    <a:moveTo>
                      <a:pt x="962" y="96"/>
                    </a:moveTo>
                    <a:lnTo>
                      <a:pt x="966" y="96"/>
                    </a:lnTo>
                    <a:lnTo>
                      <a:pt x="970" y="98"/>
                    </a:lnTo>
                    <a:lnTo>
                      <a:pt x="973" y="101"/>
                    </a:lnTo>
                    <a:lnTo>
                      <a:pt x="974" y="105"/>
                    </a:lnTo>
                    <a:lnTo>
                      <a:pt x="976" y="110"/>
                    </a:lnTo>
                    <a:lnTo>
                      <a:pt x="974" y="114"/>
                    </a:lnTo>
                    <a:lnTo>
                      <a:pt x="973" y="118"/>
                    </a:lnTo>
                    <a:lnTo>
                      <a:pt x="970" y="121"/>
                    </a:lnTo>
                    <a:lnTo>
                      <a:pt x="966" y="122"/>
                    </a:lnTo>
                    <a:lnTo>
                      <a:pt x="913" y="140"/>
                    </a:lnTo>
                    <a:lnTo>
                      <a:pt x="909" y="140"/>
                    </a:lnTo>
                    <a:lnTo>
                      <a:pt x="905" y="140"/>
                    </a:lnTo>
                    <a:lnTo>
                      <a:pt x="901" y="137"/>
                    </a:lnTo>
                    <a:lnTo>
                      <a:pt x="898" y="135"/>
                    </a:lnTo>
                    <a:lnTo>
                      <a:pt x="897" y="130"/>
                    </a:lnTo>
                    <a:lnTo>
                      <a:pt x="895" y="126"/>
                    </a:lnTo>
                    <a:lnTo>
                      <a:pt x="897" y="122"/>
                    </a:lnTo>
                    <a:lnTo>
                      <a:pt x="898" y="118"/>
                    </a:lnTo>
                    <a:lnTo>
                      <a:pt x="901" y="115"/>
                    </a:lnTo>
                    <a:lnTo>
                      <a:pt x="905" y="114"/>
                    </a:lnTo>
                    <a:lnTo>
                      <a:pt x="958" y="96"/>
                    </a:lnTo>
                    <a:lnTo>
                      <a:pt x="962" y="96"/>
                    </a:lnTo>
                    <a:close/>
                    <a:moveTo>
                      <a:pt x="2203" y="94"/>
                    </a:moveTo>
                    <a:lnTo>
                      <a:pt x="2207" y="94"/>
                    </a:lnTo>
                    <a:lnTo>
                      <a:pt x="2260" y="111"/>
                    </a:lnTo>
                    <a:lnTo>
                      <a:pt x="2264" y="114"/>
                    </a:lnTo>
                    <a:lnTo>
                      <a:pt x="2267" y="116"/>
                    </a:lnTo>
                    <a:lnTo>
                      <a:pt x="2268" y="121"/>
                    </a:lnTo>
                    <a:lnTo>
                      <a:pt x="2270" y="125"/>
                    </a:lnTo>
                    <a:lnTo>
                      <a:pt x="2268" y="129"/>
                    </a:lnTo>
                    <a:lnTo>
                      <a:pt x="2265" y="133"/>
                    </a:lnTo>
                    <a:lnTo>
                      <a:pt x="2263" y="136"/>
                    </a:lnTo>
                    <a:lnTo>
                      <a:pt x="2260" y="137"/>
                    </a:lnTo>
                    <a:lnTo>
                      <a:pt x="2256" y="139"/>
                    </a:lnTo>
                    <a:lnTo>
                      <a:pt x="2250" y="137"/>
                    </a:lnTo>
                    <a:lnTo>
                      <a:pt x="2199" y="121"/>
                    </a:lnTo>
                    <a:lnTo>
                      <a:pt x="2195" y="119"/>
                    </a:lnTo>
                    <a:lnTo>
                      <a:pt x="2192" y="115"/>
                    </a:lnTo>
                    <a:lnTo>
                      <a:pt x="2189" y="112"/>
                    </a:lnTo>
                    <a:lnTo>
                      <a:pt x="2189" y="108"/>
                    </a:lnTo>
                    <a:lnTo>
                      <a:pt x="2189" y="104"/>
                    </a:lnTo>
                    <a:lnTo>
                      <a:pt x="2192" y="100"/>
                    </a:lnTo>
                    <a:lnTo>
                      <a:pt x="2195" y="97"/>
                    </a:lnTo>
                    <a:lnTo>
                      <a:pt x="2199" y="94"/>
                    </a:lnTo>
                    <a:lnTo>
                      <a:pt x="2203" y="94"/>
                    </a:lnTo>
                    <a:close/>
                    <a:moveTo>
                      <a:pt x="1068" y="65"/>
                    </a:moveTo>
                    <a:lnTo>
                      <a:pt x="1072" y="67"/>
                    </a:lnTo>
                    <a:lnTo>
                      <a:pt x="1075" y="68"/>
                    </a:lnTo>
                    <a:lnTo>
                      <a:pt x="1078" y="72"/>
                    </a:lnTo>
                    <a:lnTo>
                      <a:pt x="1081" y="76"/>
                    </a:lnTo>
                    <a:lnTo>
                      <a:pt x="1081" y="80"/>
                    </a:lnTo>
                    <a:lnTo>
                      <a:pt x="1079" y="85"/>
                    </a:lnTo>
                    <a:lnTo>
                      <a:pt x="1078" y="87"/>
                    </a:lnTo>
                    <a:lnTo>
                      <a:pt x="1074" y="90"/>
                    </a:lnTo>
                    <a:lnTo>
                      <a:pt x="1070" y="93"/>
                    </a:lnTo>
                    <a:lnTo>
                      <a:pt x="1017" y="107"/>
                    </a:lnTo>
                    <a:lnTo>
                      <a:pt x="1014" y="107"/>
                    </a:lnTo>
                    <a:lnTo>
                      <a:pt x="1010" y="107"/>
                    </a:lnTo>
                    <a:lnTo>
                      <a:pt x="1006" y="104"/>
                    </a:lnTo>
                    <a:lnTo>
                      <a:pt x="1003" y="101"/>
                    </a:lnTo>
                    <a:lnTo>
                      <a:pt x="1001" y="97"/>
                    </a:lnTo>
                    <a:lnTo>
                      <a:pt x="1001" y="93"/>
                    </a:lnTo>
                    <a:lnTo>
                      <a:pt x="1001" y="89"/>
                    </a:lnTo>
                    <a:lnTo>
                      <a:pt x="1003" y="85"/>
                    </a:lnTo>
                    <a:lnTo>
                      <a:pt x="1006" y="82"/>
                    </a:lnTo>
                    <a:lnTo>
                      <a:pt x="1010" y="80"/>
                    </a:lnTo>
                    <a:lnTo>
                      <a:pt x="1063" y="65"/>
                    </a:lnTo>
                    <a:lnTo>
                      <a:pt x="1068" y="65"/>
                    </a:lnTo>
                    <a:close/>
                    <a:moveTo>
                      <a:pt x="2097" y="64"/>
                    </a:moveTo>
                    <a:lnTo>
                      <a:pt x="2101" y="64"/>
                    </a:lnTo>
                    <a:lnTo>
                      <a:pt x="2153" y="79"/>
                    </a:lnTo>
                    <a:lnTo>
                      <a:pt x="2158" y="80"/>
                    </a:lnTo>
                    <a:lnTo>
                      <a:pt x="2162" y="83"/>
                    </a:lnTo>
                    <a:lnTo>
                      <a:pt x="2163" y="87"/>
                    </a:lnTo>
                    <a:lnTo>
                      <a:pt x="2165" y="92"/>
                    </a:lnTo>
                    <a:lnTo>
                      <a:pt x="2163" y="96"/>
                    </a:lnTo>
                    <a:lnTo>
                      <a:pt x="2162" y="100"/>
                    </a:lnTo>
                    <a:lnTo>
                      <a:pt x="2159" y="103"/>
                    </a:lnTo>
                    <a:lnTo>
                      <a:pt x="2155" y="105"/>
                    </a:lnTo>
                    <a:lnTo>
                      <a:pt x="2151" y="105"/>
                    </a:lnTo>
                    <a:lnTo>
                      <a:pt x="2147" y="105"/>
                    </a:lnTo>
                    <a:lnTo>
                      <a:pt x="2094" y="92"/>
                    </a:lnTo>
                    <a:lnTo>
                      <a:pt x="2090" y="89"/>
                    </a:lnTo>
                    <a:lnTo>
                      <a:pt x="2087" y="86"/>
                    </a:lnTo>
                    <a:lnTo>
                      <a:pt x="2084" y="83"/>
                    </a:lnTo>
                    <a:lnTo>
                      <a:pt x="2084" y="79"/>
                    </a:lnTo>
                    <a:lnTo>
                      <a:pt x="2084" y="75"/>
                    </a:lnTo>
                    <a:lnTo>
                      <a:pt x="2086" y="71"/>
                    </a:lnTo>
                    <a:lnTo>
                      <a:pt x="2089" y="67"/>
                    </a:lnTo>
                    <a:lnTo>
                      <a:pt x="2093" y="65"/>
                    </a:lnTo>
                    <a:lnTo>
                      <a:pt x="2097" y="64"/>
                    </a:lnTo>
                    <a:close/>
                    <a:moveTo>
                      <a:pt x="1175" y="40"/>
                    </a:moveTo>
                    <a:lnTo>
                      <a:pt x="1179" y="42"/>
                    </a:lnTo>
                    <a:lnTo>
                      <a:pt x="1183" y="44"/>
                    </a:lnTo>
                    <a:lnTo>
                      <a:pt x="1186" y="47"/>
                    </a:lnTo>
                    <a:lnTo>
                      <a:pt x="1187" y="51"/>
                    </a:lnTo>
                    <a:lnTo>
                      <a:pt x="1187" y="57"/>
                    </a:lnTo>
                    <a:lnTo>
                      <a:pt x="1186" y="60"/>
                    </a:lnTo>
                    <a:lnTo>
                      <a:pt x="1184" y="64"/>
                    </a:lnTo>
                    <a:lnTo>
                      <a:pt x="1180" y="67"/>
                    </a:lnTo>
                    <a:lnTo>
                      <a:pt x="1176" y="68"/>
                    </a:lnTo>
                    <a:lnTo>
                      <a:pt x="1124" y="79"/>
                    </a:lnTo>
                    <a:lnTo>
                      <a:pt x="1119" y="80"/>
                    </a:lnTo>
                    <a:lnTo>
                      <a:pt x="1115" y="79"/>
                    </a:lnTo>
                    <a:lnTo>
                      <a:pt x="1111" y="76"/>
                    </a:lnTo>
                    <a:lnTo>
                      <a:pt x="1108" y="73"/>
                    </a:lnTo>
                    <a:lnTo>
                      <a:pt x="1107" y="69"/>
                    </a:lnTo>
                    <a:lnTo>
                      <a:pt x="1107" y="65"/>
                    </a:lnTo>
                    <a:lnTo>
                      <a:pt x="1107" y="61"/>
                    </a:lnTo>
                    <a:lnTo>
                      <a:pt x="1110" y="57"/>
                    </a:lnTo>
                    <a:lnTo>
                      <a:pt x="1113" y="54"/>
                    </a:lnTo>
                    <a:lnTo>
                      <a:pt x="1117" y="53"/>
                    </a:lnTo>
                    <a:lnTo>
                      <a:pt x="1171" y="42"/>
                    </a:lnTo>
                    <a:lnTo>
                      <a:pt x="1175" y="40"/>
                    </a:lnTo>
                    <a:close/>
                    <a:moveTo>
                      <a:pt x="1989" y="40"/>
                    </a:moveTo>
                    <a:lnTo>
                      <a:pt x="1993" y="40"/>
                    </a:lnTo>
                    <a:lnTo>
                      <a:pt x="2047" y="51"/>
                    </a:lnTo>
                    <a:lnTo>
                      <a:pt x="2051" y="53"/>
                    </a:lnTo>
                    <a:lnTo>
                      <a:pt x="2054" y="55"/>
                    </a:lnTo>
                    <a:lnTo>
                      <a:pt x="2057" y="60"/>
                    </a:lnTo>
                    <a:lnTo>
                      <a:pt x="2058" y="64"/>
                    </a:lnTo>
                    <a:lnTo>
                      <a:pt x="2058" y="68"/>
                    </a:lnTo>
                    <a:lnTo>
                      <a:pt x="2055" y="72"/>
                    </a:lnTo>
                    <a:lnTo>
                      <a:pt x="2053" y="76"/>
                    </a:lnTo>
                    <a:lnTo>
                      <a:pt x="2048" y="78"/>
                    </a:lnTo>
                    <a:lnTo>
                      <a:pt x="2044" y="79"/>
                    </a:lnTo>
                    <a:lnTo>
                      <a:pt x="2042" y="78"/>
                    </a:lnTo>
                    <a:lnTo>
                      <a:pt x="1988" y="67"/>
                    </a:lnTo>
                    <a:lnTo>
                      <a:pt x="1983" y="65"/>
                    </a:lnTo>
                    <a:lnTo>
                      <a:pt x="1981" y="62"/>
                    </a:lnTo>
                    <a:lnTo>
                      <a:pt x="1978" y="60"/>
                    </a:lnTo>
                    <a:lnTo>
                      <a:pt x="1977" y="55"/>
                    </a:lnTo>
                    <a:lnTo>
                      <a:pt x="1977" y="51"/>
                    </a:lnTo>
                    <a:lnTo>
                      <a:pt x="1978" y="47"/>
                    </a:lnTo>
                    <a:lnTo>
                      <a:pt x="1981" y="43"/>
                    </a:lnTo>
                    <a:lnTo>
                      <a:pt x="1985" y="40"/>
                    </a:lnTo>
                    <a:lnTo>
                      <a:pt x="1989" y="40"/>
                    </a:lnTo>
                    <a:close/>
                    <a:moveTo>
                      <a:pt x="1280" y="22"/>
                    </a:moveTo>
                    <a:lnTo>
                      <a:pt x="1284" y="22"/>
                    </a:lnTo>
                    <a:lnTo>
                      <a:pt x="1288" y="24"/>
                    </a:lnTo>
                    <a:lnTo>
                      <a:pt x="1291" y="26"/>
                    </a:lnTo>
                    <a:lnTo>
                      <a:pt x="1294" y="29"/>
                    </a:lnTo>
                    <a:lnTo>
                      <a:pt x="1295" y="33"/>
                    </a:lnTo>
                    <a:lnTo>
                      <a:pt x="1295" y="39"/>
                    </a:lnTo>
                    <a:lnTo>
                      <a:pt x="1294" y="42"/>
                    </a:lnTo>
                    <a:lnTo>
                      <a:pt x="1291" y="46"/>
                    </a:lnTo>
                    <a:lnTo>
                      <a:pt x="1288" y="49"/>
                    </a:lnTo>
                    <a:lnTo>
                      <a:pt x="1284" y="50"/>
                    </a:lnTo>
                    <a:lnTo>
                      <a:pt x="1230" y="58"/>
                    </a:lnTo>
                    <a:lnTo>
                      <a:pt x="1227" y="58"/>
                    </a:lnTo>
                    <a:lnTo>
                      <a:pt x="1223" y="57"/>
                    </a:lnTo>
                    <a:lnTo>
                      <a:pt x="1219" y="55"/>
                    </a:lnTo>
                    <a:lnTo>
                      <a:pt x="1216" y="51"/>
                    </a:lnTo>
                    <a:lnTo>
                      <a:pt x="1213" y="47"/>
                    </a:lnTo>
                    <a:lnTo>
                      <a:pt x="1213" y="43"/>
                    </a:lnTo>
                    <a:lnTo>
                      <a:pt x="1215" y="39"/>
                    </a:lnTo>
                    <a:lnTo>
                      <a:pt x="1218" y="35"/>
                    </a:lnTo>
                    <a:lnTo>
                      <a:pt x="1222" y="32"/>
                    </a:lnTo>
                    <a:lnTo>
                      <a:pt x="1226" y="30"/>
                    </a:lnTo>
                    <a:lnTo>
                      <a:pt x="1280" y="22"/>
                    </a:lnTo>
                    <a:close/>
                    <a:moveTo>
                      <a:pt x="1884" y="21"/>
                    </a:moveTo>
                    <a:lnTo>
                      <a:pt x="1939" y="30"/>
                    </a:lnTo>
                    <a:lnTo>
                      <a:pt x="1943" y="32"/>
                    </a:lnTo>
                    <a:lnTo>
                      <a:pt x="1946" y="33"/>
                    </a:lnTo>
                    <a:lnTo>
                      <a:pt x="1949" y="37"/>
                    </a:lnTo>
                    <a:lnTo>
                      <a:pt x="1950" y="42"/>
                    </a:lnTo>
                    <a:lnTo>
                      <a:pt x="1950" y="46"/>
                    </a:lnTo>
                    <a:lnTo>
                      <a:pt x="1949" y="50"/>
                    </a:lnTo>
                    <a:lnTo>
                      <a:pt x="1945" y="54"/>
                    </a:lnTo>
                    <a:lnTo>
                      <a:pt x="1942" y="57"/>
                    </a:lnTo>
                    <a:lnTo>
                      <a:pt x="1936" y="57"/>
                    </a:lnTo>
                    <a:lnTo>
                      <a:pt x="1934" y="57"/>
                    </a:lnTo>
                    <a:lnTo>
                      <a:pt x="1881" y="49"/>
                    </a:lnTo>
                    <a:lnTo>
                      <a:pt x="1876" y="47"/>
                    </a:lnTo>
                    <a:lnTo>
                      <a:pt x="1873" y="44"/>
                    </a:lnTo>
                    <a:lnTo>
                      <a:pt x="1870" y="42"/>
                    </a:lnTo>
                    <a:lnTo>
                      <a:pt x="1869" y="37"/>
                    </a:lnTo>
                    <a:lnTo>
                      <a:pt x="1869" y="33"/>
                    </a:lnTo>
                    <a:lnTo>
                      <a:pt x="1870" y="29"/>
                    </a:lnTo>
                    <a:lnTo>
                      <a:pt x="1873" y="25"/>
                    </a:lnTo>
                    <a:lnTo>
                      <a:pt x="1876" y="22"/>
                    </a:lnTo>
                    <a:lnTo>
                      <a:pt x="1880" y="21"/>
                    </a:lnTo>
                    <a:lnTo>
                      <a:pt x="1884" y="21"/>
                    </a:lnTo>
                    <a:close/>
                    <a:moveTo>
                      <a:pt x="1389" y="8"/>
                    </a:moveTo>
                    <a:lnTo>
                      <a:pt x="1393" y="10"/>
                    </a:lnTo>
                    <a:lnTo>
                      <a:pt x="1397" y="11"/>
                    </a:lnTo>
                    <a:lnTo>
                      <a:pt x="1401" y="14"/>
                    </a:lnTo>
                    <a:lnTo>
                      <a:pt x="1403" y="17"/>
                    </a:lnTo>
                    <a:lnTo>
                      <a:pt x="1404" y="21"/>
                    </a:lnTo>
                    <a:lnTo>
                      <a:pt x="1404" y="26"/>
                    </a:lnTo>
                    <a:lnTo>
                      <a:pt x="1403" y="29"/>
                    </a:lnTo>
                    <a:lnTo>
                      <a:pt x="1400" y="33"/>
                    </a:lnTo>
                    <a:lnTo>
                      <a:pt x="1396" y="35"/>
                    </a:lnTo>
                    <a:lnTo>
                      <a:pt x="1392" y="36"/>
                    </a:lnTo>
                    <a:lnTo>
                      <a:pt x="1338" y="42"/>
                    </a:lnTo>
                    <a:lnTo>
                      <a:pt x="1336" y="43"/>
                    </a:lnTo>
                    <a:lnTo>
                      <a:pt x="1331" y="42"/>
                    </a:lnTo>
                    <a:lnTo>
                      <a:pt x="1327" y="39"/>
                    </a:lnTo>
                    <a:lnTo>
                      <a:pt x="1324" y="35"/>
                    </a:lnTo>
                    <a:lnTo>
                      <a:pt x="1323" y="30"/>
                    </a:lnTo>
                    <a:lnTo>
                      <a:pt x="1323" y="26"/>
                    </a:lnTo>
                    <a:lnTo>
                      <a:pt x="1324" y="22"/>
                    </a:lnTo>
                    <a:lnTo>
                      <a:pt x="1327" y="18"/>
                    </a:lnTo>
                    <a:lnTo>
                      <a:pt x="1330" y="17"/>
                    </a:lnTo>
                    <a:lnTo>
                      <a:pt x="1335" y="15"/>
                    </a:lnTo>
                    <a:lnTo>
                      <a:pt x="1389" y="8"/>
                    </a:lnTo>
                    <a:close/>
                    <a:moveTo>
                      <a:pt x="1775" y="8"/>
                    </a:moveTo>
                    <a:lnTo>
                      <a:pt x="1830" y="14"/>
                    </a:lnTo>
                    <a:lnTo>
                      <a:pt x="1834" y="15"/>
                    </a:lnTo>
                    <a:lnTo>
                      <a:pt x="1837" y="18"/>
                    </a:lnTo>
                    <a:lnTo>
                      <a:pt x="1840" y="21"/>
                    </a:lnTo>
                    <a:lnTo>
                      <a:pt x="1841" y="25"/>
                    </a:lnTo>
                    <a:lnTo>
                      <a:pt x="1841" y="29"/>
                    </a:lnTo>
                    <a:lnTo>
                      <a:pt x="1840" y="35"/>
                    </a:lnTo>
                    <a:lnTo>
                      <a:pt x="1837" y="39"/>
                    </a:lnTo>
                    <a:lnTo>
                      <a:pt x="1833" y="40"/>
                    </a:lnTo>
                    <a:lnTo>
                      <a:pt x="1829" y="42"/>
                    </a:lnTo>
                    <a:lnTo>
                      <a:pt x="1826" y="42"/>
                    </a:lnTo>
                    <a:lnTo>
                      <a:pt x="1772" y="36"/>
                    </a:lnTo>
                    <a:lnTo>
                      <a:pt x="1768" y="35"/>
                    </a:lnTo>
                    <a:lnTo>
                      <a:pt x="1765" y="32"/>
                    </a:lnTo>
                    <a:lnTo>
                      <a:pt x="1762" y="29"/>
                    </a:lnTo>
                    <a:lnTo>
                      <a:pt x="1761" y="25"/>
                    </a:lnTo>
                    <a:lnTo>
                      <a:pt x="1760" y="21"/>
                    </a:lnTo>
                    <a:lnTo>
                      <a:pt x="1761" y="17"/>
                    </a:lnTo>
                    <a:lnTo>
                      <a:pt x="1764" y="12"/>
                    </a:lnTo>
                    <a:lnTo>
                      <a:pt x="1766" y="10"/>
                    </a:lnTo>
                    <a:lnTo>
                      <a:pt x="1771" y="8"/>
                    </a:lnTo>
                    <a:lnTo>
                      <a:pt x="1775" y="8"/>
                    </a:lnTo>
                    <a:close/>
                    <a:moveTo>
                      <a:pt x="1500" y="1"/>
                    </a:moveTo>
                    <a:lnTo>
                      <a:pt x="1504" y="1"/>
                    </a:lnTo>
                    <a:lnTo>
                      <a:pt x="1508" y="4"/>
                    </a:lnTo>
                    <a:lnTo>
                      <a:pt x="1511" y="7"/>
                    </a:lnTo>
                    <a:lnTo>
                      <a:pt x="1513" y="11"/>
                    </a:lnTo>
                    <a:lnTo>
                      <a:pt x="1513" y="15"/>
                    </a:lnTo>
                    <a:lnTo>
                      <a:pt x="1513" y="19"/>
                    </a:lnTo>
                    <a:lnTo>
                      <a:pt x="1511" y="24"/>
                    </a:lnTo>
                    <a:lnTo>
                      <a:pt x="1508" y="26"/>
                    </a:lnTo>
                    <a:lnTo>
                      <a:pt x="1505" y="28"/>
                    </a:lnTo>
                    <a:lnTo>
                      <a:pt x="1501" y="29"/>
                    </a:lnTo>
                    <a:lnTo>
                      <a:pt x="1446" y="32"/>
                    </a:lnTo>
                    <a:lnTo>
                      <a:pt x="1446" y="32"/>
                    </a:lnTo>
                    <a:lnTo>
                      <a:pt x="1440" y="30"/>
                    </a:lnTo>
                    <a:lnTo>
                      <a:pt x="1436" y="29"/>
                    </a:lnTo>
                    <a:lnTo>
                      <a:pt x="1433" y="25"/>
                    </a:lnTo>
                    <a:lnTo>
                      <a:pt x="1432" y="19"/>
                    </a:lnTo>
                    <a:lnTo>
                      <a:pt x="1432" y="15"/>
                    </a:lnTo>
                    <a:lnTo>
                      <a:pt x="1433" y="11"/>
                    </a:lnTo>
                    <a:lnTo>
                      <a:pt x="1436" y="8"/>
                    </a:lnTo>
                    <a:lnTo>
                      <a:pt x="1440" y="6"/>
                    </a:lnTo>
                    <a:lnTo>
                      <a:pt x="1444" y="4"/>
                    </a:lnTo>
                    <a:lnTo>
                      <a:pt x="1500" y="1"/>
                    </a:lnTo>
                    <a:close/>
                    <a:moveTo>
                      <a:pt x="1664" y="1"/>
                    </a:moveTo>
                    <a:lnTo>
                      <a:pt x="1719" y="4"/>
                    </a:lnTo>
                    <a:lnTo>
                      <a:pt x="1724" y="6"/>
                    </a:lnTo>
                    <a:lnTo>
                      <a:pt x="1728" y="7"/>
                    </a:lnTo>
                    <a:lnTo>
                      <a:pt x="1730" y="11"/>
                    </a:lnTo>
                    <a:lnTo>
                      <a:pt x="1732" y="14"/>
                    </a:lnTo>
                    <a:lnTo>
                      <a:pt x="1733" y="19"/>
                    </a:lnTo>
                    <a:lnTo>
                      <a:pt x="1732" y="24"/>
                    </a:lnTo>
                    <a:lnTo>
                      <a:pt x="1728" y="28"/>
                    </a:lnTo>
                    <a:lnTo>
                      <a:pt x="1724" y="30"/>
                    </a:lnTo>
                    <a:lnTo>
                      <a:pt x="1719" y="32"/>
                    </a:lnTo>
                    <a:lnTo>
                      <a:pt x="1718" y="32"/>
                    </a:lnTo>
                    <a:lnTo>
                      <a:pt x="1664" y="29"/>
                    </a:lnTo>
                    <a:lnTo>
                      <a:pt x="1660" y="28"/>
                    </a:lnTo>
                    <a:lnTo>
                      <a:pt x="1656" y="26"/>
                    </a:lnTo>
                    <a:lnTo>
                      <a:pt x="1653" y="24"/>
                    </a:lnTo>
                    <a:lnTo>
                      <a:pt x="1652" y="19"/>
                    </a:lnTo>
                    <a:lnTo>
                      <a:pt x="1650" y="15"/>
                    </a:lnTo>
                    <a:lnTo>
                      <a:pt x="1652" y="10"/>
                    </a:lnTo>
                    <a:lnTo>
                      <a:pt x="1653" y="7"/>
                    </a:lnTo>
                    <a:lnTo>
                      <a:pt x="1656" y="4"/>
                    </a:lnTo>
                    <a:lnTo>
                      <a:pt x="1660" y="1"/>
                    </a:lnTo>
                    <a:lnTo>
                      <a:pt x="1664" y="1"/>
                    </a:lnTo>
                    <a:close/>
                    <a:moveTo>
                      <a:pt x="1610" y="0"/>
                    </a:moveTo>
                    <a:lnTo>
                      <a:pt x="1614" y="1"/>
                    </a:lnTo>
                    <a:lnTo>
                      <a:pt x="1617" y="3"/>
                    </a:lnTo>
                    <a:lnTo>
                      <a:pt x="1621" y="6"/>
                    </a:lnTo>
                    <a:lnTo>
                      <a:pt x="1623" y="10"/>
                    </a:lnTo>
                    <a:lnTo>
                      <a:pt x="1623" y="14"/>
                    </a:lnTo>
                    <a:lnTo>
                      <a:pt x="1623" y="18"/>
                    </a:lnTo>
                    <a:lnTo>
                      <a:pt x="1620" y="22"/>
                    </a:lnTo>
                    <a:lnTo>
                      <a:pt x="1617" y="25"/>
                    </a:lnTo>
                    <a:lnTo>
                      <a:pt x="1613" y="26"/>
                    </a:lnTo>
                    <a:lnTo>
                      <a:pt x="1609" y="28"/>
                    </a:lnTo>
                    <a:lnTo>
                      <a:pt x="1555" y="28"/>
                    </a:lnTo>
                    <a:lnTo>
                      <a:pt x="1555" y="28"/>
                    </a:lnTo>
                    <a:lnTo>
                      <a:pt x="1551" y="28"/>
                    </a:lnTo>
                    <a:lnTo>
                      <a:pt x="1547" y="25"/>
                    </a:lnTo>
                    <a:lnTo>
                      <a:pt x="1544" y="22"/>
                    </a:lnTo>
                    <a:lnTo>
                      <a:pt x="1541" y="18"/>
                    </a:lnTo>
                    <a:lnTo>
                      <a:pt x="1541" y="14"/>
                    </a:lnTo>
                    <a:lnTo>
                      <a:pt x="1541" y="10"/>
                    </a:lnTo>
                    <a:lnTo>
                      <a:pt x="1544" y="6"/>
                    </a:lnTo>
                    <a:lnTo>
                      <a:pt x="1547" y="3"/>
                    </a:lnTo>
                    <a:lnTo>
                      <a:pt x="1551" y="1"/>
                    </a:lnTo>
                    <a:lnTo>
                      <a:pt x="1555" y="0"/>
                    </a:lnTo>
                    <a:lnTo>
                      <a:pt x="1610" y="0"/>
                    </a:lnTo>
                    <a:close/>
                  </a:path>
                </a:pathLst>
              </a:custGeom>
              <a:solidFill>
                <a:sysClr val="window" lastClr="FFFFFF">
                  <a:lumMod val="85000"/>
                </a:sysClr>
              </a:solidFill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1" name="Freeform 8"/>
            <p:cNvSpPr/>
            <p:nvPr/>
          </p:nvSpPr>
          <p:spPr bwMode="auto">
            <a:xfrm>
              <a:off x="4431941" y="2074772"/>
              <a:ext cx="1415546" cy="1418498"/>
            </a:xfrm>
            <a:custGeom>
              <a:avLst/>
              <a:gdLst>
                <a:gd name="T0" fmla="*/ 0 w 1917"/>
                <a:gd name="T1" fmla="*/ 0 h 1922"/>
                <a:gd name="T2" fmla="*/ 834 w 1917"/>
                <a:gd name="T3" fmla="*/ 0 h 1922"/>
                <a:gd name="T4" fmla="*/ 928 w 1917"/>
                <a:gd name="T5" fmla="*/ 3 h 1922"/>
                <a:gd name="T6" fmla="*/ 1019 w 1917"/>
                <a:gd name="T7" fmla="*/ 15 h 1922"/>
                <a:gd name="T8" fmla="*/ 1107 w 1917"/>
                <a:gd name="T9" fmla="*/ 35 h 1922"/>
                <a:gd name="T10" fmla="*/ 1193 w 1917"/>
                <a:gd name="T11" fmla="*/ 61 h 1922"/>
                <a:gd name="T12" fmla="*/ 1276 w 1917"/>
                <a:gd name="T13" fmla="*/ 94 h 1922"/>
                <a:gd name="T14" fmla="*/ 1355 w 1917"/>
                <a:gd name="T15" fmla="*/ 133 h 1922"/>
                <a:gd name="T16" fmla="*/ 1431 w 1917"/>
                <a:gd name="T17" fmla="*/ 179 h 1922"/>
                <a:gd name="T18" fmla="*/ 1501 w 1917"/>
                <a:gd name="T19" fmla="*/ 230 h 1922"/>
                <a:gd name="T20" fmla="*/ 1568 w 1917"/>
                <a:gd name="T21" fmla="*/ 287 h 1922"/>
                <a:gd name="T22" fmla="*/ 1630 w 1917"/>
                <a:gd name="T23" fmla="*/ 349 h 1922"/>
                <a:gd name="T24" fmla="*/ 1687 w 1917"/>
                <a:gd name="T25" fmla="*/ 416 h 1922"/>
                <a:gd name="T26" fmla="*/ 1738 w 1917"/>
                <a:gd name="T27" fmla="*/ 488 h 1922"/>
                <a:gd name="T28" fmla="*/ 1783 w 1917"/>
                <a:gd name="T29" fmla="*/ 563 h 1922"/>
                <a:gd name="T30" fmla="*/ 1823 w 1917"/>
                <a:gd name="T31" fmla="*/ 642 h 1922"/>
                <a:gd name="T32" fmla="*/ 1855 w 1917"/>
                <a:gd name="T33" fmla="*/ 725 h 1922"/>
                <a:gd name="T34" fmla="*/ 1881 w 1917"/>
                <a:gd name="T35" fmla="*/ 811 h 1922"/>
                <a:gd name="T36" fmla="*/ 1901 w 1917"/>
                <a:gd name="T37" fmla="*/ 900 h 1922"/>
                <a:gd name="T38" fmla="*/ 1913 w 1917"/>
                <a:gd name="T39" fmla="*/ 991 h 1922"/>
                <a:gd name="T40" fmla="*/ 1917 w 1917"/>
                <a:gd name="T41" fmla="*/ 1086 h 1922"/>
                <a:gd name="T42" fmla="*/ 1917 w 1917"/>
                <a:gd name="T43" fmla="*/ 1922 h 1922"/>
                <a:gd name="T44" fmla="*/ 1084 w 1917"/>
                <a:gd name="T45" fmla="*/ 1922 h 1922"/>
                <a:gd name="T46" fmla="*/ 990 w 1917"/>
                <a:gd name="T47" fmla="*/ 1918 h 1922"/>
                <a:gd name="T48" fmla="*/ 899 w 1917"/>
                <a:gd name="T49" fmla="*/ 1907 h 1922"/>
                <a:gd name="T50" fmla="*/ 810 w 1917"/>
                <a:gd name="T51" fmla="*/ 1887 h 1922"/>
                <a:gd name="T52" fmla="*/ 724 w 1917"/>
                <a:gd name="T53" fmla="*/ 1861 h 1922"/>
                <a:gd name="T54" fmla="*/ 641 w 1917"/>
                <a:gd name="T55" fmla="*/ 1828 h 1922"/>
                <a:gd name="T56" fmla="*/ 563 w 1917"/>
                <a:gd name="T57" fmla="*/ 1789 h 1922"/>
                <a:gd name="T58" fmla="*/ 487 w 1917"/>
                <a:gd name="T59" fmla="*/ 1743 h 1922"/>
                <a:gd name="T60" fmla="*/ 416 w 1917"/>
                <a:gd name="T61" fmla="*/ 1692 h 1922"/>
                <a:gd name="T62" fmla="*/ 348 w 1917"/>
                <a:gd name="T63" fmla="*/ 1635 h 1922"/>
                <a:gd name="T64" fmla="*/ 288 w 1917"/>
                <a:gd name="T65" fmla="*/ 1573 h 1922"/>
                <a:gd name="T66" fmla="*/ 231 w 1917"/>
                <a:gd name="T67" fmla="*/ 1506 h 1922"/>
                <a:gd name="T68" fmla="*/ 178 w 1917"/>
                <a:gd name="T69" fmla="*/ 1434 h 1922"/>
                <a:gd name="T70" fmla="*/ 133 w 1917"/>
                <a:gd name="T71" fmla="*/ 1359 h 1922"/>
                <a:gd name="T72" fmla="*/ 94 w 1917"/>
                <a:gd name="T73" fmla="*/ 1279 h 1922"/>
                <a:gd name="T74" fmla="*/ 61 w 1917"/>
                <a:gd name="T75" fmla="*/ 1197 h 1922"/>
                <a:gd name="T76" fmla="*/ 35 w 1917"/>
                <a:gd name="T77" fmla="*/ 1109 h 1922"/>
                <a:gd name="T78" fmla="*/ 15 w 1917"/>
                <a:gd name="T79" fmla="*/ 1021 h 1922"/>
                <a:gd name="T80" fmla="*/ 4 w 1917"/>
                <a:gd name="T81" fmla="*/ 929 h 1922"/>
                <a:gd name="T82" fmla="*/ 0 w 1917"/>
                <a:gd name="T83" fmla="*/ 836 h 1922"/>
                <a:gd name="T84" fmla="*/ 0 w 1917"/>
                <a:gd name="T8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17" h="1922">
                  <a:moveTo>
                    <a:pt x="0" y="0"/>
                  </a:moveTo>
                  <a:lnTo>
                    <a:pt x="834" y="0"/>
                  </a:lnTo>
                  <a:lnTo>
                    <a:pt x="928" y="3"/>
                  </a:lnTo>
                  <a:lnTo>
                    <a:pt x="1019" y="15"/>
                  </a:lnTo>
                  <a:lnTo>
                    <a:pt x="1107" y="35"/>
                  </a:lnTo>
                  <a:lnTo>
                    <a:pt x="1193" y="61"/>
                  </a:lnTo>
                  <a:lnTo>
                    <a:pt x="1276" y="94"/>
                  </a:lnTo>
                  <a:lnTo>
                    <a:pt x="1355" y="133"/>
                  </a:lnTo>
                  <a:lnTo>
                    <a:pt x="1431" y="179"/>
                  </a:lnTo>
                  <a:lnTo>
                    <a:pt x="1501" y="230"/>
                  </a:lnTo>
                  <a:lnTo>
                    <a:pt x="1568" y="287"/>
                  </a:lnTo>
                  <a:lnTo>
                    <a:pt x="1630" y="349"/>
                  </a:lnTo>
                  <a:lnTo>
                    <a:pt x="1687" y="416"/>
                  </a:lnTo>
                  <a:lnTo>
                    <a:pt x="1738" y="488"/>
                  </a:lnTo>
                  <a:lnTo>
                    <a:pt x="1783" y="563"/>
                  </a:lnTo>
                  <a:lnTo>
                    <a:pt x="1823" y="642"/>
                  </a:lnTo>
                  <a:lnTo>
                    <a:pt x="1855" y="725"/>
                  </a:lnTo>
                  <a:lnTo>
                    <a:pt x="1881" y="811"/>
                  </a:lnTo>
                  <a:lnTo>
                    <a:pt x="1901" y="900"/>
                  </a:lnTo>
                  <a:lnTo>
                    <a:pt x="1913" y="991"/>
                  </a:lnTo>
                  <a:lnTo>
                    <a:pt x="1917" y="1086"/>
                  </a:lnTo>
                  <a:lnTo>
                    <a:pt x="1917" y="1922"/>
                  </a:lnTo>
                  <a:lnTo>
                    <a:pt x="1084" y="1922"/>
                  </a:lnTo>
                  <a:lnTo>
                    <a:pt x="990" y="1918"/>
                  </a:lnTo>
                  <a:lnTo>
                    <a:pt x="899" y="1907"/>
                  </a:lnTo>
                  <a:lnTo>
                    <a:pt x="810" y="1887"/>
                  </a:lnTo>
                  <a:lnTo>
                    <a:pt x="724" y="1861"/>
                  </a:lnTo>
                  <a:lnTo>
                    <a:pt x="641" y="1828"/>
                  </a:lnTo>
                  <a:lnTo>
                    <a:pt x="563" y="1789"/>
                  </a:lnTo>
                  <a:lnTo>
                    <a:pt x="487" y="1743"/>
                  </a:lnTo>
                  <a:lnTo>
                    <a:pt x="416" y="1692"/>
                  </a:lnTo>
                  <a:lnTo>
                    <a:pt x="348" y="1635"/>
                  </a:lnTo>
                  <a:lnTo>
                    <a:pt x="288" y="1573"/>
                  </a:lnTo>
                  <a:lnTo>
                    <a:pt x="231" y="1506"/>
                  </a:lnTo>
                  <a:lnTo>
                    <a:pt x="178" y="1434"/>
                  </a:lnTo>
                  <a:lnTo>
                    <a:pt x="133" y="1359"/>
                  </a:lnTo>
                  <a:lnTo>
                    <a:pt x="94" y="1279"/>
                  </a:lnTo>
                  <a:lnTo>
                    <a:pt x="61" y="1197"/>
                  </a:lnTo>
                  <a:lnTo>
                    <a:pt x="35" y="1109"/>
                  </a:lnTo>
                  <a:lnTo>
                    <a:pt x="15" y="1021"/>
                  </a:lnTo>
                  <a:lnTo>
                    <a:pt x="4" y="929"/>
                  </a:lnTo>
                  <a:lnTo>
                    <a:pt x="0" y="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2" name="Freeform 9"/>
            <p:cNvSpPr/>
            <p:nvPr/>
          </p:nvSpPr>
          <p:spPr bwMode="auto">
            <a:xfrm>
              <a:off x="4431941" y="2074772"/>
              <a:ext cx="1415546" cy="1418498"/>
            </a:xfrm>
            <a:custGeom>
              <a:avLst/>
              <a:gdLst>
                <a:gd name="T0" fmla="*/ 0 w 1917"/>
                <a:gd name="T1" fmla="*/ 0 h 1922"/>
                <a:gd name="T2" fmla="*/ 834 w 1917"/>
                <a:gd name="T3" fmla="*/ 0 h 1922"/>
                <a:gd name="T4" fmla="*/ 928 w 1917"/>
                <a:gd name="T5" fmla="*/ 3 h 1922"/>
                <a:gd name="T6" fmla="*/ 1019 w 1917"/>
                <a:gd name="T7" fmla="*/ 15 h 1922"/>
                <a:gd name="T8" fmla="*/ 1107 w 1917"/>
                <a:gd name="T9" fmla="*/ 35 h 1922"/>
                <a:gd name="T10" fmla="*/ 1193 w 1917"/>
                <a:gd name="T11" fmla="*/ 61 h 1922"/>
                <a:gd name="T12" fmla="*/ 1276 w 1917"/>
                <a:gd name="T13" fmla="*/ 94 h 1922"/>
                <a:gd name="T14" fmla="*/ 1355 w 1917"/>
                <a:gd name="T15" fmla="*/ 133 h 1922"/>
                <a:gd name="T16" fmla="*/ 1431 w 1917"/>
                <a:gd name="T17" fmla="*/ 179 h 1922"/>
                <a:gd name="T18" fmla="*/ 1501 w 1917"/>
                <a:gd name="T19" fmla="*/ 230 h 1922"/>
                <a:gd name="T20" fmla="*/ 1568 w 1917"/>
                <a:gd name="T21" fmla="*/ 287 h 1922"/>
                <a:gd name="T22" fmla="*/ 1630 w 1917"/>
                <a:gd name="T23" fmla="*/ 349 h 1922"/>
                <a:gd name="T24" fmla="*/ 1687 w 1917"/>
                <a:gd name="T25" fmla="*/ 416 h 1922"/>
                <a:gd name="T26" fmla="*/ 1738 w 1917"/>
                <a:gd name="T27" fmla="*/ 488 h 1922"/>
                <a:gd name="T28" fmla="*/ 1783 w 1917"/>
                <a:gd name="T29" fmla="*/ 563 h 1922"/>
                <a:gd name="T30" fmla="*/ 1823 w 1917"/>
                <a:gd name="T31" fmla="*/ 642 h 1922"/>
                <a:gd name="T32" fmla="*/ 1855 w 1917"/>
                <a:gd name="T33" fmla="*/ 725 h 1922"/>
                <a:gd name="T34" fmla="*/ 1881 w 1917"/>
                <a:gd name="T35" fmla="*/ 811 h 1922"/>
                <a:gd name="T36" fmla="*/ 1901 w 1917"/>
                <a:gd name="T37" fmla="*/ 900 h 1922"/>
                <a:gd name="T38" fmla="*/ 1913 w 1917"/>
                <a:gd name="T39" fmla="*/ 991 h 1922"/>
                <a:gd name="T40" fmla="*/ 1917 w 1917"/>
                <a:gd name="T41" fmla="*/ 1086 h 1922"/>
                <a:gd name="T42" fmla="*/ 1917 w 1917"/>
                <a:gd name="T43" fmla="*/ 1922 h 1922"/>
                <a:gd name="T44" fmla="*/ 0 w 1917"/>
                <a:gd name="T45" fmla="*/ 0 h 1922"/>
                <a:gd name="T46" fmla="*/ 0 w 1917"/>
                <a:gd name="T47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17" h="1922">
                  <a:moveTo>
                    <a:pt x="0" y="0"/>
                  </a:moveTo>
                  <a:lnTo>
                    <a:pt x="834" y="0"/>
                  </a:lnTo>
                  <a:lnTo>
                    <a:pt x="928" y="3"/>
                  </a:lnTo>
                  <a:lnTo>
                    <a:pt x="1019" y="15"/>
                  </a:lnTo>
                  <a:lnTo>
                    <a:pt x="1107" y="35"/>
                  </a:lnTo>
                  <a:lnTo>
                    <a:pt x="1193" y="61"/>
                  </a:lnTo>
                  <a:lnTo>
                    <a:pt x="1276" y="94"/>
                  </a:lnTo>
                  <a:lnTo>
                    <a:pt x="1355" y="133"/>
                  </a:lnTo>
                  <a:lnTo>
                    <a:pt x="1431" y="179"/>
                  </a:lnTo>
                  <a:lnTo>
                    <a:pt x="1501" y="230"/>
                  </a:lnTo>
                  <a:lnTo>
                    <a:pt x="1568" y="287"/>
                  </a:lnTo>
                  <a:lnTo>
                    <a:pt x="1630" y="349"/>
                  </a:lnTo>
                  <a:lnTo>
                    <a:pt x="1687" y="416"/>
                  </a:lnTo>
                  <a:lnTo>
                    <a:pt x="1738" y="488"/>
                  </a:lnTo>
                  <a:lnTo>
                    <a:pt x="1783" y="563"/>
                  </a:lnTo>
                  <a:lnTo>
                    <a:pt x="1823" y="642"/>
                  </a:lnTo>
                  <a:lnTo>
                    <a:pt x="1855" y="725"/>
                  </a:lnTo>
                  <a:lnTo>
                    <a:pt x="1881" y="811"/>
                  </a:lnTo>
                  <a:lnTo>
                    <a:pt x="1901" y="900"/>
                  </a:lnTo>
                  <a:lnTo>
                    <a:pt x="1913" y="991"/>
                  </a:lnTo>
                  <a:lnTo>
                    <a:pt x="1917" y="1086"/>
                  </a:lnTo>
                  <a:lnTo>
                    <a:pt x="1917" y="192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7E6E6">
                <a:lumMod val="60000"/>
                <a:lumOff val="40000"/>
              </a:srgb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3" name="Freeform 10"/>
            <p:cNvSpPr/>
            <p:nvPr/>
          </p:nvSpPr>
          <p:spPr bwMode="auto">
            <a:xfrm>
              <a:off x="6370014" y="2074772"/>
              <a:ext cx="1414069" cy="1418498"/>
            </a:xfrm>
            <a:custGeom>
              <a:avLst/>
              <a:gdLst>
                <a:gd name="T0" fmla="*/ 1083 w 1916"/>
                <a:gd name="T1" fmla="*/ 0 h 1922"/>
                <a:gd name="T2" fmla="*/ 1916 w 1916"/>
                <a:gd name="T3" fmla="*/ 0 h 1922"/>
                <a:gd name="T4" fmla="*/ 1916 w 1916"/>
                <a:gd name="T5" fmla="*/ 836 h 1922"/>
                <a:gd name="T6" fmla="*/ 1912 w 1916"/>
                <a:gd name="T7" fmla="*/ 929 h 1922"/>
                <a:gd name="T8" fmla="*/ 1901 w 1916"/>
                <a:gd name="T9" fmla="*/ 1021 h 1922"/>
                <a:gd name="T10" fmla="*/ 1882 w 1916"/>
                <a:gd name="T11" fmla="*/ 1109 h 1922"/>
                <a:gd name="T12" fmla="*/ 1855 w 1916"/>
                <a:gd name="T13" fmla="*/ 1197 h 1922"/>
                <a:gd name="T14" fmla="*/ 1822 w 1916"/>
                <a:gd name="T15" fmla="*/ 1279 h 1922"/>
                <a:gd name="T16" fmla="*/ 1784 w 1916"/>
                <a:gd name="T17" fmla="*/ 1359 h 1922"/>
                <a:gd name="T18" fmla="*/ 1738 w 1916"/>
                <a:gd name="T19" fmla="*/ 1434 h 1922"/>
                <a:gd name="T20" fmla="*/ 1687 w 1916"/>
                <a:gd name="T21" fmla="*/ 1506 h 1922"/>
                <a:gd name="T22" fmla="*/ 1630 w 1916"/>
                <a:gd name="T23" fmla="*/ 1573 h 1922"/>
                <a:gd name="T24" fmla="*/ 1568 w 1916"/>
                <a:gd name="T25" fmla="*/ 1635 h 1922"/>
                <a:gd name="T26" fmla="*/ 1502 w 1916"/>
                <a:gd name="T27" fmla="*/ 1692 h 1922"/>
                <a:gd name="T28" fmla="*/ 1430 w 1916"/>
                <a:gd name="T29" fmla="*/ 1743 h 1922"/>
                <a:gd name="T30" fmla="*/ 1355 w 1916"/>
                <a:gd name="T31" fmla="*/ 1789 h 1922"/>
                <a:gd name="T32" fmla="*/ 1276 w 1916"/>
                <a:gd name="T33" fmla="*/ 1828 h 1922"/>
                <a:gd name="T34" fmla="*/ 1193 w 1916"/>
                <a:gd name="T35" fmla="*/ 1861 h 1922"/>
                <a:gd name="T36" fmla="*/ 1108 w 1916"/>
                <a:gd name="T37" fmla="*/ 1887 h 1922"/>
                <a:gd name="T38" fmla="*/ 1018 w 1916"/>
                <a:gd name="T39" fmla="*/ 1907 h 1922"/>
                <a:gd name="T40" fmla="*/ 926 w 1916"/>
                <a:gd name="T41" fmla="*/ 1918 h 1922"/>
                <a:gd name="T42" fmla="*/ 834 w 1916"/>
                <a:gd name="T43" fmla="*/ 1922 h 1922"/>
                <a:gd name="T44" fmla="*/ 0 w 1916"/>
                <a:gd name="T45" fmla="*/ 1922 h 1922"/>
                <a:gd name="T46" fmla="*/ 0 w 1916"/>
                <a:gd name="T47" fmla="*/ 1086 h 1922"/>
                <a:gd name="T48" fmla="*/ 4 w 1916"/>
                <a:gd name="T49" fmla="*/ 991 h 1922"/>
                <a:gd name="T50" fmla="*/ 15 w 1916"/>
                <a:gd name="T51" fmla="*/ 900 h 1922"/>
                <a:gd name="T52" fmla="*/ 35 w 1916"/>
                <a:gd name="T53" fmla="*/ 811 h 1922"/>
                <a:gd name="T54" fmla="*/ 61 w 1916"/>
                <a:gd name="T55" fmla="*/ 725 h 1922"/>
                <a:gd name="T56" fmla="*/ 94 w 1916"/>
                <a:gd name="T57" fmla="*/ 642 h 1922"/>
                <a:gd name="T58" fmla="*/ 133 w 1916"/>
                <a:gd name="T59" fmla="*/ 563 h 1922"/>
                <a:gd name="T60" fmla="*/ 179 w 1916"/>
                <a:gd name="T61" fmla="*/ 488 h 1922"/>
                <a:gd name="T62" fmla="*/ 230 w 1916"/>
                <a:gd name="T63" fmla="*/ 416 h 1922"/>
                <a:gd name="T64" fmla="*/ 286 w 1916"/>
                <a:gd name="T65" fmla="*/ 349 h 1922"/>
                <a:gd name="T66" fmla="*/ 349 w 1916"/>
                <a:gd name="T67" fmla="*/ 287 h 1922"/>
                <a:gd name="T68" fmla="*/ 415 w 1916"/>
                <a:gd name="T69" fmla="*/ 230 h 1922"/>
                <a:gd name="T70" fmla="*/ 487 w 1916"/>
                <a:gd name="T71" fmla="*/ 179 h 1922"/>
                <a:gd name="T72" fmla="*/ 561 w 1916"/>
                <a:gd name="T73" fmla="*/ 133 h 1922"/>
                <a:gd name="T74" fmla="*/ 642 w 1916"/>
                <a:gd name="T75" fmla="*/ 94 h 1922"/>
                <a:gd name="T76" fmla="*/ 723 w 1916"/>
                <a:gd name="T77" fmla="*/ 61 h 1922"/>
                <a:gd name="T78" fmla="*/ 809 w 1916"/>
                <a:gd name="T79" fmla="*/ 35 h 1922"/>
                <a:gd name="T80" fmla="*/ 899 w 1916"/>
                <a:gd name="T81" fmla="*/ 15 h 1922"/>
                <a:gd name="T82" fmla="*/ 990 w 1916"/>
                <a:gd name="T83" fmla="*/ 3 h 1922"/>
                <a:gd name="T84" fmla="*/ 1083 w 1916"/>
                <a:gd name="T8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16" h="1922">
                  <a:moveTo>
                    <a:pt x="1083" y="0"/>
                  </a:moveTo>
                  <a:lnTo>
                    <a:pt x="1916" y="0"/>
                  </a:lnTo>
                  <a:lnTo>
                    <a:pt x="1916" y="836"/>
                  </a:lnTo>
                  <a:lnTo>
                    <a:pt x="1912" y="929"/>
                  </a:lnTo>
                  <a:lnTo>
                    <a:pt x="1901" y="1021"/>
                  </a:lnTo>
                  <a:lnTo>
                    <a:pt x="1882" y="1109"/>
                  </a:lnTo>
                  <a:lnTo>
                    <a:pt x="1855" y="1197"/>
                  </a:lnTo>
                  <a:lnTo>
                    <a:pt x="1822" y="1279"/>
                  </a:lnTo>
                  <a:lnTo>
                    <a:pt x="1784" y="1359"/>
                  </a:lnTo>
                  <a:lnTo>
                    <a:pt x="1738" y="1434"/>
                  </a:lnTo>
                  <a:lnTo>
                    <a:pt x="1687" y="1506"/>
                  </a:lnTo>
                  <a:lnTo>
                    <a:pt x="1630" y="1573"/>
                  </a:lnTo>
                  <a:lnTo>
                    <a:pt x="1568" y="1635"/>
                  </a:lnTo>
                  <a:lnTo>
                    <a:pt x="1502" y="1692"/>
                  </a:lnTo>
                  <a:lnTo>
                    <a:pt x="1430" y="1743"/>
                  </a:lnTo>
                  <a:lnTo>
                    <a:pt x="1355" y="1789"/>
                  </a:lnTo>
                  <a:lnTo>
                    <a:pt x="1276" y="1828"/>
                  </a:lnTo>
                  <a:lnTo>
                    <a:pt x="1193" y="1861"/>
                  </a:lnTo>
                  <a:lnTo>
                    <a:pt x="1108" y="1887"/>
                  </a:lnTo>
                  <a:lnTo>
                    <a:pt x="1018" y="1907"/>
                  </a:lnTo>
                  <a:lnTo>
                    <a:pt x="926" y="1918"/>
                  </a:lnTo>
                  <a:lnTo>
                    <a:pt x="834" y="1922"/>
                  </a:lnTo>
                  <a:lnTo>
                    <a:pt x="0" y="1922"/>
                  </a:lnTo>
                  <a:lnTo>
                    <a:pt x="0" y="1086"/>
                  </a:lnTo>
                  <a:lnTo>
                    <a:pt x="4" y="991"/>
                  </a:lnTo>
                  <a:lnTo>
                    <a:pt x="15" y="900"/>
                  </a:lnTo>
                  <a:lnTo>
                    <a:pt x="35" y="811"/>
                  </a:lnTo>
                  <a:lnTo>
                    <a:pt x="61" y="725"/>
                  </a:lnTo>
                  <a:lnTo>
                    <a:pt x="94" y="642"/>
                  </a:lnTo>
                  <a:lnTo>
                    <a:pt x="133" y="563"/>
                  </a:lnTo>
                  <a:lnTo>
                    <a:pt x="179" y="488"/>
                  </a:lnTo>
                  <a:lnTo>
                    <a:pt x="230" y="416"/>
                  </a:lnTo>
                  <a:lnTo>
                    <a:pt x="286" y="349"/>
                  </a:lnTo>
                  <a:lnTo>
                    <a:pt x="349" y="287"/>
                  </a:lnTo>
                  <a:lnTo>
                    <a:pt x="415" y="230"/>
                  </a:lnTo>
                  <a:lnTo>
                    <a:pt x="487" y="179"/>
                  </a:lnTo>
                  <a:lnTo>
                    <a:pt x="561" y="133"/>
                  </a:lnTo>
                  <a:lnTo>
                    <a:pt x="642" y="94"/>
                  </a:lnTo>
                  <a:lnTo>
                    <a:pt x="723" y="61"/>
                  </a:lnTo>
                  <a:lnTo>
                    <a:pt x="809" y="35"/>
                  </a:lnTo>
                  <a:lnTo>
                    <a:pt x="899" y="15"/>
                  </a:lnTo>
                  <a:lnTo>
                    <a:pt x="990" y="3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D2ECFB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4" name="Freeform 11"/>
            <p:cNvSpPr/>
            <p:nvPr/>
          </p:nvSpPr>
          <p:spPr bwMode="auto">
            <a:xfrm>
              <a:off x="6370014" y="2074772"/>
              <a:ext cx="1414069" cy="1418498"/>
            </a:xfrm>
            <a:custGeom>
              <a:avLst/>
              <a:gdLst>
                <a:gd name="T0" fmla="*/ 1083 w 1916"/>
                <a:gd name="T1" fmla="*/ 0 h 1922"/>
                <a:gd name="T2" fmla="*/ 1916 w 1916"/>
                <a:gd name="T3" fmla="*/ 0 h 1922"/>
                <a:gd name="T4" fmla="*/ 0 w 1916"/>
                <a:gd name="T5" fmla="*/ 1922 h 1922"/>
                <a:gd name="T6" fmla="*/ 0 w 1916"/>
                <a:gd name="T7" fmla="*/ 1086 h 1922"/>
                <a:gd name="T8" fmla="*/ 4 w 1916"/>
                <a:gd name="T9" fmla="*/ 991 h 1922"/>
                <a:gd name="T10" fmla="*/ 15 w 1916"/>
                <a:gd name="T11" fmla="*/ 900 h 1922"/>
                <a:gd name="T12" fmla="*/ 35 w 1916"/>
                <a:gd name="T13" fmla="*/ 811 h 1922"/>
                <a:gd name="T14" fmla="*/ 61 w 1916"/>
                <a:gd name="T15" fmla="*/ 725 h 1922"/>
                <a:gd name="T16" fmla="*/ 94 w 1916"/>
                <a:gd name="T17" fmla="*/ 642 h 1922"/>
                <a:gd name="T18" fmla="*/ 133 w 1916"/>
                <a:gd name="T19" fmla="*/ 563 h 1922"/>
                <a:gd name="T20" fmla="*/ 179 w 1916"/>
                <a:gd name="T21" fmla="*/ 488 h 1922"/>
                <a:gd name="T22" fmla="*/ 230 w 1916"/>
                <a:gd name="T23" fmla="*/ 416 h 1922"/>
                <a:gd name="T24" fmla="*/ 286 w 1916"/>
                <a:gd name="T25" fmla="*/ 349 h 1922"/>
                <a:gd name="T26" fmla="*/ 349 w 1916"/>
                <a:gd name="T27" fmla="*/ 287 h 1922"/>
                <a:gd name="T28" fmla="*/ 415 w 1916"/>
                <a:gd name="T29" fmla="*/ 230 h 1922"/>
                <a:gd name="T30" fmla="*/ 487 w 1916"/>
                <a:gd name="T31" fmla="*/ 179 h 1922"/>
                <a:gd name="T32" fmla="*/ 561 w 1916"/>
                <a:gd name="T33" fmla="*/ 133 h 1922"/>
                <a:gd name="T34" fmla="*/ 642 w 1916"/>
                <a:gd name="T35" fmla="*/ 94 h 1922"/>
                <a:gd name="T36" fmla="*/ 723 w 1916"/>
                <a:gd name="T37" fmla="*/ 61 h 1922"/>
                <a:gd name="T38" fmla="*/ 809 w 1916"/>
                <a:gd name="T39" fmla="*/ 35 h 1922"/>
                <a:gd name="T40" fmla="*/ 899 w 1916"/>
                <a:gd name="T41" fmla="*/ 15 h 1922"/>
                <a:gd name="T42" fmla="*/ 990 w 1916"/>
                <a:gd name="T43" fmla="*/ 3 h 1922"/>
                <a:gd name="T44" fmla="*/ 1083 w 1916"/>
                <a:gd name="T4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16" h="1922">
                  <a:moveTo>
                    <a:pt x="1083" y="0"/>
                  </a:moveTo>
                  <a:lnTo>
                    <a:pt x="1916" y="0"/>
                  </a:lnTo>
                  <a:lnTo>
                    <a:pt x="0" y="1922"/>
                  </a:lnTo>
                  <a:lnTo>
                    <a:pt x="0" y="1086"/>
                  </a:lnTo>
                  <a:lnTo>
                    <a:pt x="4" y="991"/>
                  </a:lnTo>
                  <a:lnTo>
                    <a:pt x="15" y="900"/>
                  </a:lnTo>
                  <a:lnTo>
                    <a:pt x="35" y="811"/>
                  </a:lnTo>
                  <a:lnTo>
                    <a:pt x="61" y="725"/>
                  </a:lnTo>
                  <a:lnTo>
                    <a:pt x="94" y="642"/>
                  </a:lnTo>
                  <a:lnTo>
                    <a:pt x="133" y="563"/>
                  </a:lnTo>
                  <a:lnTo>
                    <a:pt x="179" y="488"/>
                  </a:lnTo>
                  <a:lnTo>
                    <a:pt x="230" y="416"/>
                  </a:lnTo>
                  <a:lnTo>
                    <a:pt x="286" y="349"/>
                  </a:lnTo>
                  <a:lnTo>
                    <a:pt x="349" y="287"/>
                  </a:lnTo>
                  <a:lnTo>
                    <a:pt x="415" y="230"/>
                  </a:lnTo>
                  <a:lnTo>
                    <a:pt x="487" y="179"/>
                  </a:lnTo>
                  <a:lnTo>
                    <a:pt x="561" y="133"/>
                  </a:lnTo>
                  <a:lnTo>
                    <a:pt x="642" y="94"/>
                  </a:lnTo>
                  <a:lnTo>
                    <a:pt x="723" y="61"/>
                  </a:lnTo>
                  <a:lnTo>
                    <a:pt x="809" y="35"/>
                  </a:lnTo>
                  <a:lnTo>
                    <a:pt x="899" y="15"/>
                  </a:lnTo>
                  <a:lnTo>
                    <a:pt x="990" y="3"/>
                  </a:lnTo>
                  <a:lnTo>
                    <a:pt x="1083" y="0"/>
                  </a:lnTo>
                  <a:close/>
                </a:path>
              </a:pathLst>
            </a:custGeom>
            <a:solidFill>
              <a:srgbClr val="62A8EC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 dirty="0">
                <a:solidFill>
                  <a:prstClr val="black"/>
                </a:solidFill>
              </a:endParaRPr>
            </a:p>
          </p:txBody>
        </p:sp>
        <p:sp>
          <p:nvSpPr>
            <p:cNvPr id="25" name="Freeform 12"/>
            <p:cNvSpPr/>
            <p:nvPr/>
          </p:nvSpPr>
          <p:spPr bwMode="auto">
            <a:xfrm>
              <a:off x="4431941" y="3921328"/>
              <a:ext cx="1415546" cy="1418498"/>
            </a:xfrm>
            <a:custGeom>
              <a:avLst/>
              <a:gdLst>
                <a:gd name="T0" fmla="*/ 1084 w 1917"/>
                <a:gd name="T1" fmla="*/ 0 h 1922"/>
                <a:gd name="T2" fmla="*/ 1917 w 1917"/>
                <a:gd name="T3" fmla="*/ 0 h 1922"/>
                <a:gd name="T4" fmla="*/ 1917 w 1917"/>
                <a:gd name="T5" fmla="*/ 836 h 1922"/>
                <a:gd name="T6" fmla="*/ 1913 w 1917"/>
                <a:gd name="T7" fmla="*/ 929 h 1922"/>
                <a:gd name="T8" fmla="*/ 1901 w 1917"/>
                <a:gd name="T9" fmla="*/ 1021 h 1922"/>
                <a:gd name="T10" fmla="*/ 1881 w 1917"/>
                <a:gd name="T11" fmla="*/ 1111 h 1922"/>
                <a:gd name="T12" fmla="*/ 1855 w 1917"/>
                <a:gd name="T13" fmla="*/ 1197 h 1922"/>
                <a:gd name="T14" fmla="*/ 1823 w 1917"/>
                <a:gd name="T15" fmla="*/ 1278 h 1922"/>
                <a:gd name="T16" fmla="*/ 1783 w 1917"/>
                <a:gd name="T17" fmla="*/ 1359 h 1922"/>
                <a:gd name="T18" fmla="*/ 1738 w 1917"/>
                <a:gd name="T19" fmla="*/ 1434 h 1922"/>
                <a:gd name="T20" fmla="*/ 1687 w 1917"/>
                <a:gd name="T21" fmla="*/ 1506 h 1922"/>
                <a:gd name="T22" fmla="*/ 1630 w 1917"/>
                <a:gd name="T23" fmla="*/ 1573 h 1922"/>
                <a:gd name="T24" fmla="*/ 1568 w 1917"/>
                <a:gd name="T25" fmla="*/ 1635 h 1922"/>
                <a:gd name="T26" fmla="*/ 1501 w 1917"/>
                <a:gd name="T27" fmla="*/ 1692 h 1922"/>
                <a:gd name="T28" fmla="*/ 1431 w 1917"/>
                <a:gd name="T29" fmla="*/ 1743 h 1922"/>
                <a:gd name="T30" fmla="*/ 1355 w 1917"/>
                <a:gd name="T31" fmla="*/ 1789 h 1922"/>
                <a:gd name="T32" fmla="*/ 1276 w 1917"/>
                <a:gd name="T33" fmla="*/ 1828 h 1922"/>
                <a:gd name="T34" fmla="*/ 1193 w 1917"/>
                <a:gd name="T35" fmla="*/ 1861 h 1922"/>
                <a:gd name="T36" fmla="*/ 1107 w 1917"/>
                <a:gd name="T37" fmla="*/ 1887 h 1922"/>
                <a:gd name="T38" fmla="*/ 1019 w 1917"/>
                <a:gd name="T39" fmla="*/ 1907 h 1922"/>
                <a:gd name="T40" fmla="*/ 928 w 1917"/>
                <a:gd name="T41" fmla="*/ 1918 h 1922"/>
                <a:gd name="T42" fmla="*/ 834 w 1917"/>
                <a:gd name="T43" fmla="*/ 1922 h 1922"/>
                <a:gd name="T44" fmla="*/ 0 w 1917"/>
                <a:gd name="T45" fmla="*/ 1922 h 1922"/>
                <a:gd name="T46" fmla="*/ 0 w 1917"/>
                <a:gd name="T47" fmla="*/ 1086 h 1922"/>
                <a:gd name="T48" fmla="*/ 4 w 1917"/>
                <a:gd name="T49" fmla="*/ 993 h 1922"/>
                <a:gd name="T50" fmla="*/ 15 w 1917"/>
                <a:gd name="T51" fmla="*/ 901 h 1922"/>
                <a:gd name="T52" fmla="*/ 35 w 1917"/>
                <a:gd name="T53" fmla="*/ 811 h 1922"/>
                <a:gd name="T54" fmla="*/ 61 w 1917"/>
                <a:gd name="T55" fmla="*/ 725 h 1922"/>
                <a:gd name="T56" fmla="*/ 94 w 1917"/>
                <a:gd name="T57" fmla="*/ 643 h 1922"/>
                <a:gd name="T58" fmla="*/ 133 w 1917"/>
                <a:gd name="T59" fmla="*/ 563 h 1922"/>
                <a:gd name="T60" fmla="*/ 178 w 1917"/>
                <a:gd name="T61" fmla="*/ 488 h 1922"/>
                <a:gd name="T62" fmla="*/ 231 w 1917"/>
                <a:gd name="T63" fmla="*/ 416 h 1922"/>
                <a:gd name="T64" fmla="*/ 288 w 1917"/>
                <a:gd name="T65" fmla="*/ 349 h 1922"/>
                <a:gd name="T66" fmla="*/ 348 w 1917"/>
                <a:gd name="T67" fmla="*/ 287 h 1922"/>
                <a:gd name="T68" fmla="*/ 416 w 1917"/>
                <a:gd name="T69" fmla="*/ 230 h 1922"/>
                <a:gd name="T70" fmla="*/ 487 w 1917"/>
                <a:gd name="T71" fmla="*/ 179 h 1922"/>
                <a:gd name="T72" fmla="*/ 563 w 1917"/>
                <a:gd name="T73" fmla="*/ 133 h 1922"/>
                <a:gd name="T74" fmla="*/ 641 w 1917"/>
                <a:gd name="T75" fmla="*/ 94 h 1922"/>
                <a:gd name="T76" fmla="*/ 724 w 1917"/>
                <a:gd name="T77" fmla="*/ 61 h 1922"/>
                <a:gd name="T78" fmla="*/ 810 w 1917"/>
                <a:gd name="T79" fmla="*/ 34 h 1922"/>
                <a:gd name="T80" fmla="*/ 899 w 1917"/>
                <a:gd name="T81" fmla="*/ 15 h 1922"/>
                <a:gd name="T82" fmla="*/ 990 w 1917"/>
                <a:gd name="T83" fmla="*/ 4 h 1922"/>
                <a:gd name="T84" fmla="*/ 1084 w 1917"/>
                <a:gd name="T8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17" h="1922">
                  <a:moveTo>
                    <a:pt x="1084" y="0"/>
                  </a:moveTo>
                  <a:lnTo>
                    <a:pt x="1917" y="0"/>
                  </a:lnTo>
                  <a:lnTo>
                    <a:pt x="1917" y="836"/>
                  </a:lnTo>
                  <a:lnTo>
                    <a:pt x="1913" y="929"/>
                  </a:lnTo>
                  <a:lnTo>
                    <a:pt x="1901" y="1021"/>
                  </a:lnTo>
                  <a:lnTo>
                    <a:pt x="1881" y="1111"/>
                  </a:lnTo>
                  <a:lnTo>
                    <a:pt x="1855" y="1197"/>
                  </a:lnTo>
                  <a:lnTo>
                    <a:pt x="1823" y="1278"/>
                  </a:lnTo>
                  <a:lnTo>
                    <a:pt x="1783" y="1359"/>
                  </a:lnTo>
                  <a:lnTo>
                    <a:pt x="1738" y="1434"/>
                  </a:lnTo>
                  <a:lnTo>
                    <a:pt x="1687" y="1506"/>
                  </a:lnTo>
                  <a:lnTo>
                    <a:pt x="1630" y="1573"/>
                  </a:lnTo>
                  <a:lnTo>
                    <a:pt x="1568" y="1635"/>
                  </a:lnTo>
                  <a:lnTo>
                    <a:pt x="1501" y="1692"/>
                  </a:lnTo>
                  <a:lnTo>
                    <a:pt x="1431" y="1743"/>
                  </a:lnTo>
                  <a:lnTo>
                    <a:pt x="1355" y="1789"/>
                  </a:lnTo>
                  <a:lnTo>
                    <a:pt x="1276" y="1828"/>
                  </a:lnTo>
                  <a:lnTo>
                    <a:pt x="1193" y="1861"/>
                  </a:lnTo>
                  <a:lnTo>
                    <a:pt x="1107" y="1887"/>
                  </a:lnTo>
                  <a:lnTo>
                    <a:pt x="1019" y="1907"/>
                  </a:lnTo>
                  <a:lnTo>
                    <a:pt x="928" y="1918"/>
                  </a:lnTo>
                  <a:lnTo>
                    <a:pt x="834" y="1922"/>
                  </a:lnTo>
                  <a:lnTo>
                    <a:pt x="0" y="1922"/>
                  </a:lnTo>
                  <a:lnTo>
                    <a:pt x="0" y="1086"/>
                  </a:lnTo>
                  <a:lnTo>
                    <a:pt x="4" y="993"/>
                  </a:lnTo>
                  <a:lnTo>
                    <a:pt x="15" y="901"/>
                  </a:lnTo>
                  <a:lnTo>
                    <a:pt x="35" y="811"/>
                  </a:lnTo>
                  <a:lnTo>
                    <a:pt x="61" y="725"/>
                  </a:lnTo>
                  <a:lnTo>
                    <a:pt x="94" y="643"/>
                  </a:lnTo>
                  <a:lnTo>
                    <a:pt x="133" y="563"/>
                  </a:lnTo>
                  <a:lnTo>
                    <a:pt x="178" y="488"/>
                  </a:lnTo>
                  <a:lnTo>
                    <a:pt x="231" y="416"/>
                  </a:lnTo>
                  <a:lnTo>
                    <a:pt x="288" y="349"/>
                  </a:lnTo>
                  <a:lnTo>
                    <a:pt x="348" y="287"/>
                  </a:lnTo>
                  <a:lnTo>
                    <a:pt x="416" y="230"/>
                  </a:lnTo>
                  <a:lnTo>
                    <a:pt x="487" y="179"/>
                  </a:lnTo>
                  <a:lnTo>
                    <a:pt x="563" y="133"/>
                  </a:lnTo>
                  <a:lnTo>
                    <a:pt x="641" y="94"/>
                  </a:lnTo>
                  <a:lnTo>
                    <a:pt x="724" y="61"/>
                  </a:lnTo>
                  <a:lnTo>
                    <a:pt x="810" y="34"/>
                  </a:lnTo>
                  <a:lnTo>
                    <a:pt x="899" y="15"/>
                  </a:lnTo>
                  <a:lnTo>
                    <a:pt x="990" y="4"/>
                  </a:lnTo>
                  <a:lnTo>
                    <a:pt x="1084" y="0"/>
                  </a:lnTo>
                  <a:close/>
                </a:path>
              </a:pathLst>
            </a:custGeom>
            <a:solidFill>
              <a:srgbClr val="A5A5A5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6" name="Freeform 13"/>
            <p:cNvSpPr/>
            <p:nvPr/>
          </p:nvSpPr>
          <p:spPr bwMode="auto">
            <a:xfrm>
              <a:off x="4431941" y="3921328"/>
              <a:ext cx="1415546" cy="1418498"/>
            </a:xfrm>
            <a:custGeom>
              <a:avLst/>
              <a:gdLst>
                <a:gd name="T0" fmla="*/ 1917 w 1917"/>
                <a:gd name="T1" fmla="*/ 0 h 1922"/>
                <a:gd name="T2" fmla="*/ 1917 w 1917"/>
                <a:gd name="T3" fmla="*/ 836 h 1922"/>
                <a:gd name="T4" fmla="*/ 1913 w 1917"/>
                <a:gd name="T5" fmla="*/ 929 h 1922"/>
                <a:gd name="T6" fmla="*/ 1901 w 1917"/>
                <a:gd name="T7" fmla="*/ 1021 h 1922"/>
                <a:gd name="T8" fmla="*/ 1881 w 1917"/>
                <a:gd name="T9" fmla="*/ 1111 h 1922"/>
                <a:gd name="T10" fmla="*/ 1855 w 1917"/>
                <a:gd name="T11" fmla="*/ 1197 h 1922"/>
                <a:gd name="T12" fmla="*/ 1823 w 1917"/>
                <a:gd name="T13" fmla="*/ 1278 h 1922"/>
                <a:gd name="T14" fmla="*/ 1783 w 1917"/>
                <a:gd name="T15" fmla="*/ 1359 h 1922"/>
                <a:gd name="T16" fmla="*/ 1738 w 1917"/>
                <a:gd name="T17" fmla="*/ 1434 h 1922"/>
                <a:gd name="T18" fmla="*/ 1687 w 1917"/>
                <a:gd name="T19" fmla="*/ 1506 h 1922"/>
                <a:gd name="T20" fmla="*/ 1630 w 1917"/>
                <a:gd name="T21" fmla="*/ 1573 h 1922"/>
                <a:gd name="T22" fmla="*/ 1568 w 1917"/>
                <a:gd name="T23" fmla="*/ 1635 h 1922"/>
                <a:gd name="T24" fmla="*/ 1501 w 1917"/>
                <a:gd name="T25" fmla="*/ 1692 h 1922"/>
                <a:gd name="T26" fmla="*/ 1431 w 1917"/>
                <a:gd name="T27" fmla="*/ 1743 h 1922"/>
                <a:gd name="T28" fmla="*/ 1355 w 1917"/>
                <a:gd name="T29" fmla="*/ 1789 h 1922"/>
                <a:gd name="T30" fmla="*/ 1276 w 1917"/>
                <a:gd name="T31" fmla="*/ 1828 h 1922"/>
                <a:gd name="T32" fmla="*/ 1193 w 1917"/>
                <a:gd name="T33" fmla="*/ 1861 h 1922"/>
                <a:gd name="T34" fmla="*/ 1107 w 1917"/>
                <a:gd name="T35" fmla="*/ 1887 h 1922"/>
                <a:gd name="T36" fmla="*/ 1019 w 1917"/>
                <a:gd name="T37" fmla="*/ 1907 h 1922"/>
                <a:gd name="T38" fmla="*/ 928 w 1917"/>
                <a:gd name="T39" fmla="*/ 1918 h 1922"/>
                <a:gd name="T40" fmla="*/ 834 w 1917"/>
                <a:gd name="T41" fmla="*/ 1922 h 1922"/>
                <a:gd name="T42" fmla="*/ 0 w 1917"/>
                <a:gd name="T43" fmla="*/ 1922 h 1922"/>
                <a:gd name="T44" fmla="*/ 0 w 1917"/>
                <a:gd name="T45" fmla="*/ 1922 h 1922"/>
                <a:gd name="T46" fmla="*/ 1917 w 1917"/>
                <a:gd name="T47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17" h="1922">
                  <a:moveTo>
                    <a:pt x="1917" y="0"/>
                  </a:moveTo>
                  <a:lnTo>
                    <a:pt x="1917" y="836"/>
                  </a:lnTo>
                  <a:lnTo>
                    <a:pt x="1913" y="929"/>
                  </a:lnTo>
                  <a:lnTo>
                    <a:pt x="1901" y="1021"/>
                  </a:lnTo>
                  <a:lnTo>
                    <a:pt x="1881" y="1111"/>
                  </a:lnTo>
                  <a:lnTo>
                    <a:pt x="1855" y="1197"/>
                  </a:lnTo>
                  <a:lnTo>
                    <a:pt x="1823" y="1278"/>
                  </a:lnTo>
                  <a:lnTo>
                    <a:pt x="1783" y="1359"/>
                  </a:lnTo>
                  <a:lnTo>
                    <a:pt x="1738" y="1434"/>
                  </a:lnTo>
                  <a:lnTo>
                    <a:pt x="1687" y="1506"/>
                  </a:lnTo>
                  <a:lnTo>
                    <a:pt x="1630" y="1573"/>
                  </a:lnTo>
                  <a:lnTo>
                    <a:pt x="1568" y="1635"/>
                  </a:lnTo>
                  <a:lnTo>
                    <a:pt x="1501" y="1692"/>
                  </a:lnTo>
                  <a:lnTo>
                    <a:pt x="1431" y="1743"/>
                  </a:lnTo>
                  <a:lnTo>
                    <a:pt x="1355" y="1789"/>
                  </a:lnTo>
                  <a:lnTo>
                    <a:pt x="1276" y="1828"/>
                  </a:lnTo>
                  <a:lnTo>
                    <a:pt x="1193" y="1861"/>
                  </a:lnTo>
                  <a:lnTo>
                    <a:pt x="1107" y="1887"/>
                  </a:lnTo>
                  <a:lnTo>
                    <a:pt x="1019" y="1907"/>
                  </a:lnTo>
                  <a:lnTo>
                    <a:pt x="928" y="1918"/>
                  </a:lnTo>
                  <a:lnTo>
                    <a:pt x="834" y="1922"/>
                  </a:lnTo>
                  <a:lnTo>
                    <a:pt x="0" y="1922"/>
                  </a:lnTo>
                  <a:lnTo>
                    <a:pt x="0" y="1922"/>
                  </a:lnTo>
                  <a:lnTo>
                    <a:pt x="1917" y="0"/>
                  </a:lnTo>
                  <a:close/>
                </a:path>
              </a:pathLst>
            </a:custGeom>
            <a:solidFill>
              <a:srgbClr val="A5A5A5">
                <a:lumMod val="60000"/>
                <a:lumOff val="40000"/>
              </a:srgbClr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7" name="Freeform 14"/>
            <p:cNvSpPr/>
            <p:nvPr/>
          </p:nvSpPr>
          <p:spPr bwMode="auto">
            <a:xfrm>
              <a:off x="6370014" y="3921328"/>
              <a:ext cx="1414069" cy="1418498"/>
            </a:xfrm>
            <a:custGeom>
              <a:avLst/>
              <a:gdLst>
                <a:gd name="T0" fmla="*/ 0 w 1916"/>
                <a:gd name="T1" fmla="*/ 0 h 1922"/>
                <a:gd name="T2" fmla="*/ 834 w 1916"/>
                <a:gd name="T3" fmla="*/ 0 h 1922"/>
                <a:gd name="T4" fmla="*/ 926 w 1916"/>
                <a:gd name="T5" fmla="*/ 4 h 1922"/>
                <a:gd name="T6" fmla="*/ 1018 w 1916"/>
                <a:gd name="T7" fmla="*/ 15 h 1922"/>
                <a:gd name="T8" fmla="*/ 1108 w 1916"/>
                <a:gd name="T9" fmla="*/ 34 h 1922"/>
                <a:gd name="T10" fmla="*/ 1193 w 1916"/>
                <a:gd name="T11" fmla="*/ 61 h 1922"/>
                <a:gd name="T12" fmla="*/ 1276 w 1916"/>
                <a:gd name="T13" fmla="*/ 94 h 1922"/>
                <a:gd name="T14" fmla="*/ 1355 w 1916"/>
                <a:gd name="T15" fmla="*/ 133 h 1922"/>
                <a:gd name="T16" fmla="*/ 1430 w 1916"/>
                <a:gd name="T17" fmla="*/ 179 h 1922"/>
                <a:gd name="T18" fmla="*/ 1502 w 1916"/>
                <a:gd name="T19" fmla="*/ 230 h 1922"/>
                <a:gd name="T20" fmla="*/ 1568 w 1916"/>
                <a:gd name="T21" fmla="*/ 287 h 1922"/>
                <a:gd name="T22" fmla="*/ 1630 w 1916"/>
                <a:gd name="T23" fmla="*/ 349 h 1922"/>
                <a:gd name="T24" fmla="*/ 1687 w 1916"/>
                <a:gd name="T25" fmla="*/ 416 h 1922"/>
                <a:gd name="T26" fmla="*/ 1738 w 1916"/>
                <a:gd name="T27" fmla="*/ 488 h 1922"/>
                <a:gd name="T28" fmla="*/ 1784 w 1916"/>
                <a:gd name="T29" fmla="*/ 563 h 1922"/>
                <a:gd name="T30" fmla="*/ 1822 w 1916"/>
                <a:gd name="T31" fmla="*/ 643 h 1922"/>
                <a:gd name="T32" fmla="*/ 1855 w 1916"/>
                <a:gd name="T33" fmla="*/ 725 h 1922"/>
                <a:gd name="T34" fmla="*/ 1882 w 1916"/>
                <a:gd name="T35" fmla="*/ 811 h 1922"/>
                <a:gd name="T36" fmla="*/ 1901 w 1916"/>
                <a:gd name="T37" fmla="*/ 901 h 1922"/>
                <a:gd name="T38" fmla="*/ 1912 w 1916"/>
                <a:gd name="T39" fmla="*/ 993 h 1922"/>
                <a:gd name="T40" fmla="*/ 1916 w 1916"/>
                <a:gd name="T41" fmla="*/ 1086 h 1922"/>
                <a:gd name="T42" fmla="*/ 1916 w 1916"/>
                <a:gd name="T43" fmla="*/ 1922 h 1922"/>
                <a:gd name="T44" fmla="*/ 1083 w 1916"/>
                <a:gd name="T45" fmla="*/ 1922 h 1922"/>
                <a:gd name="T46" fmla="*/ 990 w 1916"/>
                <a:gd name="T47" fmla="*/ 1918 h 1922"/>
                <a:gd name="T48" fmla="*/ 899 w 1916"/>
                <a:gd name="T49" fmla="*/ 1907 h 1922"/>
                <a:gd name="T50" fmla="*/ 809 w 1916"/>
                <a:gd name="T51" fmla="*/ 1887 h 1922"/>
                <a:gd name="T52" fmla="*/ 723 w 1916"/>
                <a:gd name="T53" fmla="*/ 1861 h 1922"/>
                <a:gd name="T54" fmla="*/ 642 w 1916"/>
                <a:gd name="T55" fmla="*/ 1828 h 1922"/>
                <a:gd name="T56" fmla="*/ 561 w 1916"/>
                <a:gd name="T57" fmla="*/ 1789 h 1922"/>
                <a:gd name="T58" fmla="*/ 487 w 1916"/>
                <a:gd name="T59" fmla="*/ 1743 h 1922"/>
                <a:gd name="T60" fmla="*/ 415 w 1916"/>
                <a:gd name="T61" fmla="*/ 1692 h 1922"/>
                <a:gd name="T62" fmla="*/ 349 w 1916"/>
                <a:gd name="T63" fmla="*/ 1635 h 1922"/>
                <a:gd name="T64" fmla="*/ 286 w 1916"/>
                <a:gd name="T65" fmla="*/ 1573 h 1922"/>
                <a:gd name="T66" fmla="*/ 230 w 1916"/>
                <a:gd name="T67" fmla="*/ 1506 h 1922"/>
                <a:gd name="T68" fmla="*/ 179 w 1916"/>
                <a:gd name="T69" fmla="*/ 1434 h 1922"/>
                <a:gd name="T70" fmla="*/ 133 w 1916"/>
                <a:gd name="T71" fmla="*/ 1359 h 1922"/>
                <a:gd name="T72" fmla="*/ 94 w 1916"/>
                <a:gd name="T73" fmla="*/ 1278 h 1922"/>
                <a:gd name="T74" fmla="*/ 61 w 1916"/>
                <a:gd name="T75" fmla="*/ 1197 h 1922"/>
                <a:gd name="T76" fmla="*/ 35 w 1916"/>
                <a:gd name="T77" fmla="*/ 1111 h 1922"/>
                <a:gd name="T78" fmla="*/ 15 w 1916"/>
                <a:gd name="T79" fmla="*/ 1021 h 1922"/>
                <a:gd name="T80" fmla="*/ 4 w 1916"/>
                <a:gd name="T81" fmla="*/ 929 h 1922"/>
                <a:gd name="T82" fmla="*/ 0 w 1916"/>
                <a:gd name="T83" fmla="*/ 836 h 1922"/>
                <a:gd name="T84" fmla="*/ 0 w 1916"/>
                <a:gd name="T8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916" h="1922">
                  <a:moveTo>
                    <a:pt x="0" y="0"/>
                  </a:moveTo>
                  <a:lnTo>
                    <a:pt x="834" y="0"/>
                  </a:lnTo>
                  <a:lnTo>
                    <a:pt x="926" y="4"/>
                  </a:lnTo>
                  <a:lnTo>
                    <a:pt x="1018" y="15"/>
                  </a:lnTo>
                  <a:lnTo>
                    <a:pt x="1108" y="34"/>
                  </a:lnTo>
                  <a:lnTo>
                    <a:pt x="1193" y="61"/>
                  </a:lnTo>
                  <a:lnTo>
                    <a:pt x="1276" y="94"/>
                  </a:lnTo>
                  <a:lnTo>
                    <a:pt x="1355" y="133"/>
                  </a:lnTo>
                  <a:lnTo>
                    <a:pt x="1430" y="179"/>
                  </a:lnTo>
                  <a:lnTo>
                    <a:pt x="1502" y="230"/>
                  </a:lnTo>
                  <a:lnTo>
                    <a:pt x="1568" y="287"/>
                  </a:lnTo>
                  <a:lnTo>
                    <a:pt x="1630" y="349"/>
                  </a:lnTo>
                  <a:lnTo>
                    <a:pt x="1687" y="416"/>
                  </a:lnTo>
                  <a:lnTo>
                    <a:pt x="1738" y="488"/>
                  </a:lnTo>
                  <a:lnTo>
                    <a:pt x="1784" y="563"/>
                  </a:lnTo>
                  <a:lnTo>
                    <a:pt x="1822" y="643"/>
                  </a:lnTo>
                  <a:lnTo>
                    <a:pt x="1855" y="725"/>
                  </a:lnTo>
                  <a:lnTo>
                    <a:pt x="1882" y="811"/>
                  </a:lnTo>
                  <a:lnTo>
                    <a:pt x="1901" y="901"/>
                  </a:lnTo>
                  <a:lnTo>
                    <a:pt x="1912" y="993"/>
                  </a:lnTo>
                  <a:lnTo>
                    <a:pt x="1916" y="1086"/>
                  </a:lnTo>
                  <a:lnTo>
                    <a:pt x="1916" y="1922"/>
                  </a:lnTo>
                  <a:lnTo>
                    <a:pt x="1083" y="1922"/>
                  </a:lnTo>
                  <a:lnTo>
                    <a:pt x="990" y="1918"/>
                  </a:lnTo>
                  <a:lnTo>
                    <a:pt x="899" y="1907"/>
                  </a:lnTo>
                  <a:lnTo>
                    <a:pt x="809" y="1887"/>
                  </a:lnTo>
                  <a:lnTo>
                    <a:pt x="723" y="1861"/>
                  </a:lnTo>
                  <a:lnTo>
                    <a:pt x="642" y="1828"/>
                  </a:lnTo>
                  <a:lnTo>
                    <a:pt x="561" y="1789"/>
                  </a:lnTo>
                  <a:lnTo>
                    <a:pt x="487" y="1743"/>
                  </a:lnTo>
                  <a:lnTo>
                    <a:pt x="415" y="1692"/>
                  </a:lnTo>
                  <a:lnTo>
                    <a:pt x="349" y="1635"/>
                  </a:lnTo>
                  <a:lnTo>
                    <a:pt x="286" y="1573"/>
                  </a:lnTo>
                  <a:lnTo>
                    <a:pt x="230" y="1506"/>
                  </a:lnTo>
                  <a:lnTo>
                    <a:pt x="179" y="1434"/>
                  </a:lnTo>
                  <a:lnTo>
                    <a:pt x="133" y="1359"/>
                  </a:lnTo>
                  <a:lnTo>
                    <a:pt x="94" y="1278"/>
                  </a:lnTo>
                  <a:lnTo>
                    <a:pt x="61" y="1197"/>
                  </a:lnTo>
                  <a:lnTo>
                    <a:pt x="35" y="1111"/>
                  </a:lnTo>
                  <a:lnTo>
                    <a:pt x="15" y="1021"/>
                  </a:lnTo>
                  <a:lnTo>
                    <a:pt x="4" y="929"/>
                  </a:lnTo>
                  <a:lnTo>
                    <a:pt x="0" y="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2ECFB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8" name="Freeform 15"/>
            <p:cNvSpPr/>
            <p:nvPr/>
          </p:nvSpPr>
          <p:spPr bwMode="auto">
            <a:xfrm>
              <a:off x="6378359" y="3921328"/>
              <a:ext cx="1414069" cy="1418498"/>
            </a:xfrm>
            <a:custGeom>
              <a:avLst/>
              <a:gdLst>
                <a:gd name="T0" fmla="*/ 0 w 1916"/>
                <a:gd name="T1" fmla="*/ 0 h 1922"/>
                <a:gd name="T2" fmla="*/ 1916 w 1916"/>
                <a:gd name="T3" fmla="*/ 1922 h 1922"/>
                <a:gd name="T4" fmla="*/ 1083 w 1916"/>
                <a:gd name="T5" fmla="*/ 1922 h 1922"/>
                <a:gd name="T6" fmla="*/ 990 w 1916"/>
                <a:gd name="T7" fmla="*/ 1918 h 1922"/>
                <a:gd name="T8" fmla="*/ 899 w 1916"/>
                <a:gd name="T9" fmla="*/ 1907 h 1922"/>
                <a:gd name="T10" fmla="*/ 809 w 1916"/>
                <a:gd name="T11" fmla="*/ 1887 h 1922"/>
                <a:gd name="T12" fmla="*/ 723 w 1916"/>
                <a:gd name="T13" fmla="*/ 1861 h 1922"/>
                <a:gd name="T14" fmla="*/ 642 w 1916"/>
                <a:gd name="T15" fmla="*/ 1828 h 1922"/>
                <a:gd name="T16" fmla="*/ 561 w 1916"/>
                <a:gd name="T17" fmla="*/ 1789 h 1922"/>
                <a:gd name="T18" fmla="*/ 487 w 1916"/>
                <a:gd name="T19" fmla="*/ 1743 h 1922"/>
                <a:gd name="T20" fmla="*/ 415 w 1916"/>
                <a:gd name="T21" fmla="*/ 1692 h 1922"/>
                <a:gd name="T22" fmla="*/ 349 w 1916"/>
                <a:gd name="T23" fmla="*/ 1635 h 1922"/>
                <a:gd name="T24" fmla="*/ 286 w 1916"/>
                <a:gd name="T25" fmla="*/ 1573 h 1922"/>
                <a:gd name="T26" fmla="*/ 230 w 1916"/>
                <a:gd name="T27" fmla="*/ 1506 h 1922"/>
                <a:gd name="T28" fmla="*/ 179 w 1916"/>
                <a:gd name="T29" fmla="*/ 1434 h 1922"/>
                <a:gd name="T30" fmla="*/ 133 w 1916"/>
                <a:gd name="T31" fmla="*/ 1359 h 1922"/>
                <a:gd name="T32" fmla="*/ 94 w 1916"/>
                <a:gd name="T33" fmla="*/ 1278 h 1922"/>
                <a:gd name="T34" fmla="*/ 61 w 1916"/>
                <a:gd name="T35" fmla="*/ 1197 h 1922"/>
                <a:gd name="T36" fmla="*/ 35 w 1916"/>
                <a:gd name="T37" fmla="*/ 1111 h 1922"/>
                <a:gd name="T38" fmla="*/ 15 w 1916"/>
                <a:gd name="T39" fmla="*/ 1021 h 1922"/>
                <a:gd name="T40" fmla="*/ 4 w 1916"/>
                <a:gd name="T41" fmla="*/ 929 h 1922"/>
                <a:gd name="T42" fmla="*/ 0 w 1916"/>
                <a:gd name="T43" fmla="*/ 836 h 1922"/>
                <a:gd name="T44" fmla="*/ 0 w 1916"/>
                <a:gd name="T45" fmla="*/ 0 h 19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916" h="1922">
                  <a:moveTo>
                    <a:pt x="0" y="0"/>
                  </a:moveTo>
                  <a:lnTo>
                    <a:pt x="1916" y="1922"/>
                  </a:lnTo>
                  <a:lnTo>
                    <a:pt x="1083" y="1922"/>
                  </a:lnTo>
                  <a:lnTo>
                    <a:pt x="990" y="1918"/>
                  </a:lnTo>
                  <a:lnTo>
                    <a:pt x="899" y="1907"/>
                  </a:lnTo>
                  <a:lnTo>
                    <a:pt x="809" y="1887"/>
                  </a:lnTo>
                  <a:lnTo>
                    <a:pt x="723" y="1861"/>
                  </a:lnTo>
                  <a:lnTo>
                    <a:pt x="642" y="1828"/>
                  </a:lnTo>
                  <a:lnTo>
                    <a:pt x="561" y="1789"/>
                  </a:lnTo>
                  <a:lnTo>
                    <a:pt x="487" y="1743"/>
                  </a:lnTo>
                  <a:lnTo>
                    <a:pt x="415" y="1692"/>
                  </a:lnTo>
                  <a:lnTo>
                    <a:pt x="349" y="1635"/>
                  </a:lnTo>
                  <a:lnTo>
                    <a:pt x="286" y="1573"/>
                  </a:lnTo>
                  <a:lnTo>
                    <a:pt x="230" y="1506"/>
                  </a:lnTo>
                  <a:lnTo>
                    <a:pt x="179" y="1434"/>
                  </a:lnTo>
                  <a:lnTo>
                    <a:pt x="133" y="1359"/>
                  </a:lnTo>
                  <a:lnTo>
                    <a:pt x="94" y="1278"/>
                  </a:lnTo>
                  <a:lnTo>
                    <a:pt x="61" y="1197"/>
                  </a:lnTo>
                  <a:lnTo>
                    <a:pt x="35" y="1111"/>
                  </a:lnTo>
                  <a:lnTo>
                    <a:pt x="15" y="1021"/>
                  </a:lnTo>
                  <a:lnTo>
                    <a:pt x="4" y="929"/>
                  </a:lnTo>
                  <a:lnTo>
                    <a:pt x="0" y="83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2A8EC"/>
            </a:solidFill>
            <a:ln w="0">
              <a:noFill/>
              <a:prstDash val="solid"/>
              <a:round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9" name="Freeform 16"/>
            <p:cNvSpPr/>
            <p:nvPr/>
          </p:nvSpPr>
          <p:spPr bwMode="auto">
            <a:xfrm>
              <a:off x="5262966" y="2860038"/>
              <a:ext cx="1688617" cy="1693046"/>
            </a:xfrm>
            <a:custGeom>
              <a:avLst/>
              <a:gdLst>
                <a:gd name="T0" fmla="*/ 1242 w 2288"/>
                <a:gd name="T1" fmla="*/ 4 h 2294"/>
                <a:gd name="T2" fmla="*/ 1432 w 2288"/>
                <a:gd name="T3" fmla="*/ 36 h 2294"/>
                <a:gd name="T4" fmla="*/ 1610 w 2288"/>
                <a:gd name="T5" fmla="*/ 98 h 2294"/>
                <a:gd name="T6" fmla="*/ 1773 w 2288"/>
                <a:gd name="T7" fmla="*/ 189 h 2294"/>
                <a:gd name="T8" fmla="*/ 1920 w 2288"/>
                <a:gd name="T9" fmla="*/ 304 h 2294"/>
                <a:gd name="T10" fmla="*/ 2044 w 2288"/>
                <a:gd name="T11" fmla="*/ 440 h 2294"/>
                <a:gd name="T12" fmla="*/ 2147 w 2288"/>
                <a:gd name="T13" fmla="*/ 595 h 2294"/>
                <a:gd name="T14" fmla="*/ 2223 w 2288"/>
                <a:gd name="T15" fmla="*/ 767 h 2294"/>
                <a:gd name="T16" fmla="*/ 2271 w 2288"/>
                <a:gd name="T17" fmla="*/ 951 h 2294"/>
                <a:gd name="T18" fmla="*/ 2288 w 2288"/>
                <a:gd name="T19" fmla="*/ 1147 h 2294"/>
                <a:gd name="T20" fmla="*/ 2271 w 2288"/>
                <a:gd name="T21" fmla="*/ 1342 h 2294"/>
                <a:gd name="T22" fmla="*/ 2223 w 2288"/>
                <a:gd name="T23" fmla="*/ 1527 h 2294"/>
                <a:gd name="T24" fmla="*/ 2147 w 2288"/>
                <a:gd name="T25" fmla="*/ 1699 h 2294"/>
                <a:gd name="T26" fmla="*/ 2044 w 2288"/>
                <a:gd name="T27" fmla="*/ 1854 h 2294"/>
                <a:gd name="T28" fmla="*/ 1920 w 2288"/>
                <a:gd name="T29" fmla="*/ 1990 h 2294"/>
                <a:gd name="T30" fmla="*/ 1773 w 2288"/>
                <a:gd name="T31" fmla="*/ 2105 h 2294"/>
                <a:gd name="T32" fmla="*/ 1610 w 2288"/>
                <a:gd name="T33" fmla="*/ 2194 h 2294"/>
                <a:gd name="T34" fmla="*/ 1432 w 2288"/>
                <a:gd name="T35" fmla="*/ 2258 h 2294"/>
                <a:gd name="T36" fmla="*/ 1242 w 2288"/>
                <a:gd name="T37" fmla="*/ 2290 h 2294"/>
                <a:gd name="T38" fmla="*/ 1045 w 2288"/>
                <a:gd name="T39" fmla="*/ 2290 h 2294"/>
                <a:gd name="T40" fmla="*/ 855 w 2288"/>
                <a:gd name="T41" fmla="*/ 2258 h 2294"/>
                <a:gd name="T42" fmla="*/ 677 w 2288"/>
                <a:gd name="T43" fmla="*/ 2194 h 2294"/>
                <a:gd name="T44" fmla="*/ 514 w 2288"/>
                <a:gd name="T45" fmla="*/ 2105 h 2294"/>
                <a:gd name="T46" fmla="*/ 369 w 2288"/>
                <a:gd name="T47" fmla="*/ 1990 h 2294"/>
                <a:gd name="T48" fmla="*/ 243 w 2288"/>
                <a:gd name="T49" fmla="*/ 1854 h 2294"/>
                <a:gd name="T50" fmla="*/ 141 w 2288"/>
                <a:gd name="T51" fmla="*/ 1699 h 2294"/>
                <a:gd name="T52" fmla="*/ 65 w 2288"/>
                <a:gd name="T53" fmla="*/ 1527 h 2294"/>
                <a:gd name="T54" fmla="*/ 16 w 2288"/>
                <a:gd name="T55" fmla="*/ 1342 h 2294"/>
                <a:gd name="T56" fmla="*/ 0 w 2288"/>
                <a:gd name="T57" fmla="*/ 1147 h 2294"/>
                <a:gd name="T58" fmla="*/ 16 w 2288"/>
                <a:gd name="T59" fmla="*/ 951 h 2294"/>
                <a:gd name="T60" fmla="*/ 65 w 2288"/>
                <a:gd name="T61" fmla="*/ 767 h 2294"/>
                <a:gd name="T62" fmla="*/ 141 w 2288"/>
                <a:gd name="T63" fmla="*/ 595 h 2294"/>
                <a:gd name="T64" fmla="*/ 243 w 2288"/>
                <a:gd name="T65" fmla="*/ 440 h 2294"/>
                <a:gd name="T66" fmla="*/ 369 w 2288"/>
                <a:gd name="T67" fmla="*/ 304 h 2294"/>
                <a:gd name="T68" fmla="*/ 514 w 2288"/>
                <a:gd name="T69" fmla="*/ 189 h 2294"/>
                <a:gd name="T70" fmla="*/ 677 w 2288"/>
                <a:gd name="T71" fmla="*/ 98 h 2294"/>
                <a:gd name="T72" fmla="*/ 855 w 2288"/>
                <a:gd name="T73" fmla="*/ 36 h 2294"/>
                <a:gd name="T74" fmla="*/ 1045 w 2288"/>
                <a:gd name="T75" fmla="*/ 4 h 2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88" h="2294">
                  <a:moveTo>
                    <a:pt x="1144" y="0"/>
                  </a:moveTo>
                  <a:lnTo>
                    <a:pt x="1242" y="4"/>
                  </a:lnTo>
                  <a:lnTo>
                    <a:pt x="1339" y="17"/>
                  </a:lnTo>
                  <a:lnTo>
                    <a:pt x="1432" y="36"/>
                  </a:lnTo>
                  <a:lnTo>
                    <a:pt x="1523" y="64"/>
                  </a:lnTo>
                  <a:lnTo>
                    <a:pt x="1610" y="98"/>
                  </a:lnTo>
                  <a:lnTo>
                    <a:pt x="1695" y="141"/>
                  </a:lnTo>
                  <a:lnTo>
                    <a:pt x="1773" y="189"/>
                  </a:lnTo>
                  <a:lnTo>
                    <a:pt x="1849" y="243"/>
                  </a:lnTo>
                  <a:lnTo>
                    <a:pt x="1920" y="304"/>
                  </a:lnTo>
                  <a:lnTo>
                    <a:pt x="1985" y="369"/>
                  </a:lnTo>
                  <a:lnTo>
                    <a:pt x="2044" y="440"/>
                  </a:lnTo>
                  <a:lnTo>
                    <a:pt x="2098" y="515"/>
                  </a:lnTo>
                  <a:lnTo>
                    <a:pt x="2147" y="595"/>
                  </a:lnTo>
                  <a:lnTo>
                    <a:pt x="2188" y="678"/>
                  </a:lnTo>
                  <a:lnTo>
                    <a:pt x="2223" y="767"/>
                  </a:lnTo>
                  <a:lnTo>
                    <a:pt x="2250" y="857"/>
                  </a:lnTo>
                  <a:lnTo>
                    <a:pt x="2271" y="951"/>
                  </a:lnTo>
                  <a:lnTo>
                    <a:pt x="2283" y="1048"/>
                  </a:lnTo>
                  <a:lnTo>
                    <a:pt x="2288" y="1147"/>
                  </a:lnTo>
                  <a:lnTo>
                    <a:pt x="2283" y="1245"/>
                  </a:lnTo>
                  <a:lnTo>
                    <a:pt x="2271" y="1342"/>
                  </a:lnTo>
                  <a:lnTo>
                    <a:pt x="2250" y="1437"/>
                  </a:lnTo>
                  <a:lnTo>
                    <a:pt x="2223" y="1527"/>
                  </a:lnTo>
                  <a:lnTo>
                    <a:pt x="2188" y="1614"/>
                  </a:lnTo>
                  <a:lnTo>
                    <a:pt x="2147" y="1699"/>
                  </a:lnTo>
                  <a:lnTo>
                    <a:pt x="2098" y="1778"/>
                  </a:lnTo>
                  <a:lnTo>
                    <a:pt x="2044" y="1854"/>
                  </a:lnTo>
                  <a:lnTo>
                    <a:pt x="1985" y="1925"/>
                  </a:lnTo>
                  <a:lnTo>
                    <a:pt x="1920" y="1990"/>
                  </a:lnTo>
                  <a:lnTo>
                    <a:pt x="1849" y="2050"/>
                  </a:lnTo>
                  <a:lnTo>
                    <a:pt x="1773" y="2105"/>
                  </a:lnTo>
                  <a:lnTo>
                    <a:pt x="1695" y="2152"/>
                  </a:lnTo>
                  <a:lnTo>
                    <a:pt x="1610" y="2194"/>
                  </a:lnTo>
                  <a:lnTo>
                    <a:pt x="1523" y="2230"/>
                  </a:lnTo>
                  <a:lnTo>
                    <a:pt x="1432" y="2258"/>
                  </a:lnTo>
                  <a:lnTo>
                    <a:pt x="1339" y="2277"/>
                  </a:lnTo>
                  <a:lnTo>
                    <a:pt x="1242" y="2290"/>
                  </a:lnTo>
                  <a:lnTo>
                    <a:pt x="1144" y="2294"/>
                  </a:lnTo>
                  <a:lnTo>
                    <a:pt x="1045" y="2290"/>
                  </a:lnTo>
                  <a:lnTo>
                    <a:pt x="949" y="2277"/>
                  </a:lnTo>
                  <a:lnTo>
                    <a:pt x="855" y="2258"/>
                  </a:lnTo>
                  <a:lnTo>
                    <a:pt x="764" y="2230"/>
                  </a:lnTo>
                  <a:lnTo>
                    <a:pt x="677" y="2194"/>
                  </a:lnTo>
                  <a:lnTo>
                    <a:pt x="594" y="2152"/>
                  </a:lnTo>
                  <a:lnTo>
                    <a:pt x="514" y="2105"/>
                  </a:lnTo>
                  <a:lnTo>
                    <a:pt x="439" y="2050"/>
                  </a:lnTo>
                  <a:lnTo>
                    <a:pt x="369" y="1990"/>
                  </a:lnTo>
                  <a:lnTo>
                    <a:pt x="304" y="1925"/>
                  </a:lnTo>
                  <a:lnTo>
                    <a:pt x="243" y="1854"/>
                  </a:lnTo>
                  <a:lnTo>
                    <a:pt x="189" y="1778"/>
                  </a:lnTo>
                  <a:lnTo>
                    <a:pt x="141" y="1699"/>
                  </a:lnTo>
                  <a:lnTo>
                    <a:pt x="99" y="1614"/>
                  </a:lnTo>
                  <a:lnTo>
                    <a:pt x="65" y="1527"/>
                  </a:lnTo>
                  <a:lnTo>
                    <a:pt x="37" y="1437"/>
                  </a:lnTo>
                  <a:lnTo>
                    <a:pt x="16" y="1342"/>
                  </a:lnTo>
                  <a:lnTo>
                    <a:pt x="4" y="1245"/>
                  </a:lnTo>
                  <a:lnTo>
                    <a:pt x="0" y="1147"/>
                  </a:lnTo>
                  <a:lnTo>
                    <a:pt x="4" y="1048"/>
                  </a:lnTo>
                  <a:lnTo>
                    <a:pt x="16" y="951"/>
                  </a:lnTo>
                  <a:lnTo>
                    <a:pt x="37" y="857"/>
                  </a:lnTo>
                  <a:lnTo>
                    <a:pt x="65" y="767"/>
                  </a:lnTo>
                  <a:lnTo>
                    <a:pt x="99" y="678"/>
                  </a:lnTo>
                  <a:lnTo>
                    <a:pt x="141" y="595"/>
                  </a:lnTo>
                  <a:lnTo>
                    <a:pt x="189" y="515"/>
                  </a:lnTo>
                  <a:lnTo>
                    <a:pt x="243" y="440"/>
                  </a:lnTo>
                  <a:lnTo>
                    <a:pt x="304" y="369"/>
                  </a:lnTo>
                  <a:lnTo>
                    <a:pt x="369" y="304"/>
                  </a:lnTo>
                  <a:lnTo>
                    <a:pt x="439" y="243"/>
                  </a:lnTo>
                  <a:lnTo>
                    <a:pt x="514" y="189"/>
                  </a:lnTo>
                  <a:lnTo>
                    <a:pt x="594" y="141"/>
                  </a:lnTo>
                  <a:lnTo>
                    <a:pt x="677" y="98"/>
                  </a:lnTo>
                  <a:lnTo>
                    <a:pt x="764" y="64"/>
                  </a:lnTo>
                  <a:lnTo>
                    <a:pt x="855" y="36"/>
                  </a:lnTo>
                  <a:lnTo>
                    <a:pt x="949" y="17"/>
                  </a:lnTo>
                  <a:lnTo>
                    <a:pt x="1045" y="4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FFFFFF"/>
            </a:solidFill>
            <a:ln w="0">
              <a:solidFill>
                <a:srgbClr val="FFFFFF"/>
              </a:solidFill>
              <a:prstDash val="solid"/>
              <a:round/>
            </a:ln>
            <a:effectLst>
              <a:outerShdw blurRad="330200" sx="102000" sy="102000" algn="ctr" rotWithShape="0">
                <a:prstClr val="black">
                  <a:alpha val="28000"/>
                </a:prstClr>
              </a:outerShdw>
            </a:effectLst>
          </p:spPr>
          <p:txBody>
            <a:bodyPr vert="horz" wrap="square" lIns="91440" tIns="45720" rIns="91440" bIns="45720" numCol="1" anchor="t" anchorCtr="0" compatLnSpc="1"/>
            <a:lstStyle/>
            <a:p>
              <a:pPr defTabSz="914400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grpSp>
          <p:nvGrpSpPr>
            <p:cNvPr id="30" name="Group 39"/>
            <p:cNvGrpSpPr/>
            <p:nvPr/>
          </p:nvGrpSpPr>
          <p:grpSpPr>
            <a:xfrm>
              <a:off x="5834185" y="3322353"/>
              <a:ext cx="546179" cy="768417"/>
              <a:chOff x="5861050" y="3505200"/>
              <a:chExt cx="460375" cy="647700"/>
            </a:xfrm>
            <a:solidFill>
              <a:sysClr val="windowText" lastClr="000000">
                <a:lumMod val="75000"/>
                <a:lumOff val="25000"/>
              </a:sysClr>
            </a:solidFill>
          </p:grpSpPr>
          <p:sp>
            <p:nvSpPr>
              <p:cNvPr id="31" name="Freeform 21"/>
              <p:cNvSpPr/>
              <p:nvPr/>
            </p:nvSpPr>
            <p:spPr bwMode="auto">
              <a:xfrm>
                <a:off x="5905500" y="3568700"/>
                <a:ext cx="92075" cy="236538"/>
              </a:xfrm>
              <a:custGeom>
                <a:avLst/>
                <a:gdLst>
                  <a:gd name="T0" fmla="*/ 125 w 525"/>
                  <a:gd name="T1" fmla="*/ 0 h 1348"/>
                  <a:gd name="T2" fmla="*/ 525 w 525"/>
                  <a:gd name="T3" fmla="*/ 1348 h 1348"/>
                  <a:gd name="T4" fmla="*/ 388 w 525"/>
                  <a:gd name="T5" fmla="*/ 1348 h 1348"/>
                  <a:gd name="T6" fmla="*/ 0 w 525"/>
                  <a:gd name="T7" fmla="*/ 38 h 1348"/>
                  <a:gd name="T8" fmla="*/ 125 w 525"/>
                  <a:gd name="T9" fmla="*/ 0 h 13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5" h="1348">
                    <a:moveTo>
                      <a:pt x="125" y="0"/>
                    </a:moveTo>
                    <a:lnTo>
                      <a:pt x="525" y="1348"/>
                    </a:lnTo>
                    <a:lnTo>
                      <a:pt x="388" y="1348"/>
                    </a:lnTo>
                    <a:lnTo>
                      <a:pt x="0" y="38"/>
                    </a:lnTo>
                    <a:lnTo>
                      <a:pt x="12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" name="Freeform 22"/>
              <p:cNvSpPr/>
              <p:nvPr/>
            </p:nvSpPr>
            <p:spPr bwMode="auto">
              <a:xfrm>
                <a:off x="6215063" y="3524250"/>
                <a:ext cx="49213" cy="41275"/>
              </a:xfrm>
              <a:custGeom>
                <a:avLst/>
                <a:gdLst>
                  <a:gd name="T0" fmla="*/ 135 w 275"/>
                  <a:gd name="T1" fmla="*/ 0 h 233"/>
                  <a:gd name="T2" fmla="*/ 161 w 275"/>
                  <a:gd name="T3" fmla="*/ 1 h 233"/>
                  <a:gd name="T4" fmla="*/ 187 w 275"/>
                  <a:gd name="T5" fmla="*/ 6 h 233"/>
                  <a:gd name="T6" fmla="*/ 210 w 275"/>
                  <a:gd name="T7" fmla="*/ 17 h 233"/>
                  <a:gd name="T8" fmla="*/ 231 w 275"/>
                  <a:gd name="T9" fmla="*/ 32 h 233"/>
                  <a:gd name="T10" fmla="*/ 248 w 275"/>
                  <a:gd name="T11" fmla="*/ 51 h 233"/>
                  <a:gd name="T12" fmla="*/ 261 w 275"/>
                  <a:gd name="T13" fmla="*/ 72 h 233"/>
                  <a:gd name="T14" fmla="*/ 270 w 275"/>
                  <a:gd name="T15" fmla="*/ 95 h 233"/>
                  <a:gd name="T16" fmla="*/ 275 w 275"/>
                  <a:gd name="T17" fmla="*/ 120 h 233"/>
                  <a:gd name="T18" fmla="*/ 275 w 275"/>
                  <a:gd name="T19" fmla="*/ 144 h 233"/>
                  <a:gd name="T20" fmla="*/ 269 w 275"/>
                  <a:gd name="T21" fmla="*/ 170 h 233"/>
                  <a:gd name="T22" fmla="*/ 248 w 275"/>
                  <a:gd name="T23" fmla="*/ 233 h 233"/>
                  <a:gd name="T24" fmla="*/ 0 w 275"/>
                  <a:gd name="T25" fmla="*/ 148 h 233"/>
                  <a:gd name="T26" fmla="*/ 21 w 275"/>
                  <a:gd name="T27" fmla="*/ 85 h 233"/>
                  <a:gd name="T28" fmla="*/ 32 w 275"/>
                  <a:gd name="T29" fmla="*/ 62 h 233"/>
                  <a:gd name="T30" fmla="*/ 47 w 275"/>
                  <a:gd name="T31" fmla="*/ 42 h 233"/>
                  <a:gd name="T32" fmla="*/ 66 w 275"/>
                  <a:gd name="T33" fmla="*/ 25 h 233"/>
                  <a:gd name="T34" fmla="*/ 88 w 275"/>
                  <a:gd name="T35" fmla="*/ 12 h 233"/>
                  <a:gd name="T36" fmla="*/ 111 w 275"/>
                  <a:gd name="T37" fmla="*/ 4 h 233"/>
                  <a:gd name="T38" fmla="*/ 135 w 275"/>
                  <a:gd name="T39" fmla="*/ 0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275" h="233">
                    <a:moveTo>
                      <a:pt x="135" y="0"/>
                    </a:moveTo>
                    <a:lnTo>
                      <a:pt x="161" y="1"/>
                    </a:lnTo>
                    <a:lnTo>
                      <a:pt x="187" y="6"/>
                    </a:lnTo>
                    <a:lnTo>
                      <a:pt x="210" y="17"/>
                    </a:lnTo>
                    <a:lnTo>
                      <a:pt x="231" y="32"/>
                    </a:lnTo>
                    <a:lnTo>
                      <a:pt x="248" y="51"/>
                    </a:lnTo>
                    <a:lnTo>
                      <a:pt x="261" y="72"/>
                    </a:lnTo>
                    <a:lnTo>
                      <a:pt x="270" y="95"/>
                    </a:lnTo>
                    <a:lnTo>
                      <a:pt x="275" y="120"/>
                    </a:lnTo>
                    <a:lnTo>
                      <a:pt x="275" y="144"/>
                    </a:lnTo>
                    <a:lnTo>
                      <a:pt x="269" y="170"/>
                    </a:lnTo>
                    <a:lnTo>
                      <a:pt x="248" y="233"/>
                    </a:lnTo>
                    <a:lnTo>
                      <a:pt x="0" y="148"/>
                    </a:lnTo>
                    <a:lnTo>
                      <a:pt x="21" y="85"/>
                    </a:lnTo>
                    <a:lnTo>
                      <a:pt x="32" y="62"/>
                    </a:lnTo>
                    <a:lnTo>
                      <a:pt x="47" y="42"/>
                    </a:lnTo>
                    <a:lnTo>
                      <a:pt x="66" y="25"/>
                    </a:lnTo>
                    <a:lnTo>
                      <a:pt x="88" y="12"/>
                    </a:lnTo>
                    <a:lnTo>
                      <a:pt x="111" y="4"/>
                    </a:lnTo>
                    <a:lnTo>
                      <a:pt x="135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" name="Freeform 23"/>
              <p:cNvSpPr/>
              <p:nvPr/>
            </p:nvSpPr>
            <p:spPr bwMode="auto">
              <a:xfrm>
                <a:off x="6026150" y="3505200"/>
                <a:ext cx="68263" cy="300038"/>
              </a:xfrm>
              <a:custGeom>
                <a:avLst/>
                <a:gdLst>
                  <a:gd name="T0" fmla="*/ 394 w 394"/>
                  <a:gd name="T1" fmla="*/ 0 h 1705"/>
                  <a:gd name="T2" fmla="*/ 394 w 394"/>
                  <a:gd name="T3" fmla="*/ 131 h 1705"/>
                  <a:gd name="T4" fmla="*/ 263 w 394"/>
                  <a:gd name="T5" fmla="*/ 131 h 1705"/>
                  <a:gd name="T6" fmla="*/ 263 w 394"/>
                  <a:gd name="T7" fmla="*/ 263 h 1705"/>
                  <a:gd name="T8" fmla="*/ 394 w 394"/>
                  <a:gd name="T9" fmla="*/ 263 h 1705"/>
                  <a:gd name="T10" fmla="*/ 394 w 394"/>
                  <a:gd name="T11" fmla="*/ 394 h 1705"/>
                  <a:gd name="T12" fmla="*/ 131 w 394"/>
                  <a:gd name="T13" fmla="*/ 394 h 1705"/>
                  <a:gd name="T14" fmla="*/ 131 w 394"/>
                  <a:gd name="T15" fmla="*/ 524 h 1705"/>
                  <a:gd name="T16" fmla="*/ 394 w 394"/>
                  <a:gd name="T17" fmla="*/ 524 h 1705"/>
                  <a:gd name="T18" fmla="*/ 394 w 394"/>
                  <a:gd name="T19" fmla="*/ 655 h 1705"/>
                  <a:gd name="T20" fmla="*/ 263 w 394"/>
                  <a:gd name="T21" fmla="*/ 655 h 1705"/>
                  <a:gd name="T22" fmla="*/ 263 w 394"/>
                  <a:gd name="T23" fmla="*/ 787 h 1705"/>
                  <a:gd name="T24" fmla="*/ 394 w 394"/>
                  <a:gd name="T25" fmla="*/ 787 h 1705"/>
                  <a:gd name="T26" fmla="*/ 394 w 394"/>
                  <a:gd name="T27" fmla="*/ 918 h 1705"/>
                  <a:gd name="T28" fmla="*/ 131 w 394"/>
                  <a:gd name="T29" fmla="*/ 918 h 1705"/>
                  <a:gd name="T30" fmla="*/ 131 w 394"/>
                  <a:gd name="T31" fmla="*/ 1049 h 1705"/>
                  <a:gd name="T32" fmla="*/ 394 w 394"/>
                  <a:gd name="T33" fmla="*/ 1049 h 1705"/>
                  <a:gd name="T34" fmla="*/ 394 w 394"/>
                  <a:gd name="T35" fmla="*/ 1181 h 1705"/>
                  <a:gd name="T36" fmla="*/ 263 w 394"/>
                  <a:gd name="T37" fmla="*/ 1181 h 1705"/>
                  <a:gd name="T38" fmla="*/ 263 w 394"/>
                  <a:gd name="T39" fmla="*/ 1312 h 1705"/>
                  <a:gd name="T40" fmla="*/ 394 w 394"/>
                  <a:gd name="T41" fmla="*/ 1312 h 1705"/>
                  <a:gd name="T42" fmla="*/ 394 w 394"/>
                  <a:gd name="T43" fmla="*/ 1442 h 1705"/>
                  <a:gd name="T44" fmla="*/ 131 w 394"/>
                  <a:gd name="T45" fmla="*/ 1442 h 1705"/>
                  <a:gd name="T46" fmla="*/ 131 w 394"/>
                  <a:gd name="T47" fmla="*/ 1573 h 1705"/>
                  <a:gd name="T48" fmla="*/ 394 w 394"/>
                  <a:gd name="T49" fmla="*/ 1573 h 1705"/>
                  <a:gd name="T50" fmla="*/ 394 w 394"/>
                  <a:gd name="T51" fmla="*/ 1705 h 1705"/>
                  <a:gd name="T52" fmla="*/ 0 w 394"/>
                  <a:gd name="T53" fmla="*/ 1705 h 1705"/>
                  <a:gd name="T54" fmla="*/ 0 w 394"/>
                  <a:gd name="T55" fmla="*/ 0 h 1705"/>
                  <a:gd name="T56" fmla="*/ 394 w 394"/>
                  <a:gd name="T57" fmla="*/ 0 h 17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94" h="1705">
                    <a:moveTo>
                      <a:pt x="394" y="0"/>
                    </a:moveTo>
                    <a:lnTo>
                      <a:pt x="394" y="131"/>
                    </a:lnTo>
                    <a:lnTo>
                      <a:pt x="263" y="131"/>
                    </a:lnTo>
                    <a:lnTo>
                      <a:pt x="263" y="263"/>
                    </a:lnTo>
                    <a:lnTo>
                      <a:pt x="394" y="263"/>
                    </a:lnTo>
                    <a:lnTo>
                      <a:pt x="394" y="394"/>
                    </a:lnTo>
                    <a:lnTo>
                      <a:pt x="131" y="394"/>
                    </a:lnTo>
                    <a:lnTo>
                      <a:pt x="131" y="524"/>
                    </a:lnTo>
                    <a:lnTo>
                      <a:pt x="394" y="524"/>
                    </a:lnTo>
                    <a:lnTo>
                      <a:pt x="394" y="655"/>
                    </a:lnTo>
                    <a:lnTo>
                      <a:pt x="263" y="655"/>
                    </a:lnTo>
                    <a:lnTo>
                      <a:pt x="263" y="787"/>
                    </a:lnTo>
                    <a:lnTo>
                      <a:pt x="394" y="787"/>
                    </a:lnTo>
                    <a:lnTo>
                      <a:pt x="394" y="918"/>
                    </a:lnTo>
                    <a:lnTo>
                      <a:pt x="131" y="918"/>
                    </a:lnTo>
                    <a:lnTo>
                      <a:pt x="131" y="1049"/>
                    </a:lnTo>
                    <a:lnTo>
                      <a:pt x="394" y="1049"/>
                    </a:lnTo>
                    <a:lnTo>
                      <a:pt x="394" y="1181"/>
                    </a:lnTo>
                    <a:lnTo>
                      <a:pt x="263" y="1181"/>
                    </a:lnTo>
                    <a:lnTo>
                      <a:pt x="263" y="1312"/>
                    </a:lnTo>
                    <a:lnTo>
                      <a:pt x="394" y="1312"/>
                    </a:lnTo>
                    <a:lnTo>
                      <a:pt x="394" y="1442"/>
                    </a:lnTo>
                    <a:lnTo>
                      <a:pt x="131" y="1442"/>
                    </a:lnTo>
                    <a:lnTo>
                      <a:pt x="131" y="1573"/>
                    </a:lnTo>
                    <a:lnTo>
                      <a:pt x="394" y="1573"/>
                    </a:lnTo>
                    <a:lnTo>
                      <a:pt x="394" y="1705"/>
                    </a:lnTo>
                    <a:lnTo>
                      <a:pt x="0" y="1705"/>
                    </a:lnTo>
                    <a:lnTo>
                      <a:pt x="0" y="0"/>
                    </a:lnTo>
                    <a:lnTo>
                      <a:pt x="394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24"/>
              <p:cNvSpPr/>
              <p:nvPr/>
            </p:nvSpPr>
            <p:spPr bwMode="auto">
              <a:xfrm>
                <a:off x="6151563" y="3571875"/>
                <a:ext cx="100013" cy="179388"/>
              </a:xfrm>
              <a:custGeom>
                <a:avLst/>
                <a:gdLst>
                  <a:gd name="T0" fmla="*/ 319 w 568"/>
                  <a:gd name="T1" fmla="*/ 0 h 1015"/>
                  <a:gd name="T2" fmla="*/ 568 w 568"/>
                  <a:gd name="T3" fmla="*/ 85 h 1015"/>
                  <a:gd name="T4" fmla="*/ 248 w 568"/>
                  <a:gd name="T5" fmla="*/ 1015 h 1015"/>
                  <a:gd name="T6" fmla="*/ 0 w 568"/>
                  <a:gd name="T7" fmla="*/ 930 h 1015"/>
                  <a:gd name="T8" fmla="*/ 319 w 568"/>
                  <a:gd name="T9" fmla="*/ 0 h 10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8" h="1015">
                    <a:moveTo>
                      <a:pt x="319" y="0"/>
                    </a:moveTo>
                    <a:lnTo>
                      <a:pt x="568" y="85"/>
                    </a:lnTo>
                    <a:lnTo>
                      <a:pt x="248" y="1015"/>
                    </a:lnTo>
                    <a:lnTo>
                      <a:pt x="0" y="930"/>
                    </a:lnTo>
                    <a:lnTo>
                      <a:pt x="319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" name="Freeform 25"/>
              <p:cNvSpPr/>
              <p:nvPr/>
            </p:nvSpPr>
            <p:spPr bwMode="auto">
              <a:xfrm>
                <a:off x="6127750" y="3757613"/>
                <a:ext cx="60325" cy="47625"/>
              </a:xfrm>
              <a:custGeom>
                <a:avLst/>
                <a:gdLst>
                  <a:gd name="T0" fmla="*/ 93 w 342"/>
                  <a:gd name="T1" fmla="*/ 0 h 274"/>
                  <a:gd name="T2" fmla="*/ 342 w 342"/>
                  <a:gd name="T3" fmla="*/ 86 h 274"/>
                  <a:gd name="T4" fmla="*/ 277 w 342"/>
                  <a:gd name="T5" fmla="*/ 274 h 274"/>
                  <a:gd name="T6" fmla="*/ 0 w 342"/>
                  <a:gd name="T7" fmla="*/ 274 h 274"/>
                  <a:gd name="T8" fmla="*/ 93 w 342"/>
                  <a:gd name="T9" fmla="*/ 0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274">
                    <a:moveTo>
                      <a:pt x="93" y="0"/>
                    </a:moveTo>
                    <a:lnTo>
                      <a:pt x="342" y="86"/>
                    </a:lnTo>
                    <a:lnTo>
                      <a:pt x="277" y="274"/>
                    </a:lnTo>
                    <a:lnTo>
                      <a:pt x="0" y="274"/>
                    </a:lnTo>
                    <a:lnTo>
                      <a:pt x="93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" name="Freeform 26"/>
              <p:cNvSpPr/>
              <p:nvPr/>
            </p:nvSpPr>
            <p:spPr bwMode="auto">
              <a:xfrm>
                <a:off x="5865813" y="3529013"/>
                <a:ext cx="42863" cy="33338"/>
              </a:xfrm>
              <a:custGeom>
                <a:avLst/>
                <a:gdLst>
                  <a:gd name="T0" fmla="*/ 76 w 242"/>
                  <a:gd name="T1" fmla="*/ 0 h 187"/>
                  <a:gd name="T2" fmla="*/ 242 w 242"/>
                  <a:gd name="T3" fmla="*/ 114 h 187"/>
                  <a:gd name="T4" fmla="*/ 0 w 242"/>
                  <a:gd name="T5" fmla="*/ 187 h 187"/>
                  <a:gd name="T6" fmla="*/ 76 w 242"/>
                  <a:gd name="T7" fmla="*/ 0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2" h="187">
                    <a:moveTo>
                      <a:pt x="76" y="0"/>
                    </a:moveTo>
                    <a:lnTo>
                      <a:pt x="242" y="114"/>
                    </a:lnTo>
                    <a:lnTo>
                      <a:pt x="0" y="187"/>
                    </a:lnTo>
                    <a:lnTo>
                      <a:pt x="7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" name="Rectangle 27"/>
              <p:cNvSpPr>
                <a:spLocks noChangeArrowheads="1"/>
              </p:cNvSpPr>
              <p:nvPr/>
            </p:nvSpPr>
            <p:spPr bwMode="auto">
              <a:xfrm>
                <a:off x="5899150" y="3829050"/>
                <a:ext cx="323850" cy="323850"/>
              </a:xfrm>
              <a:prstGeom prst="rect">
                <a:avLst/>
              </a:prstGeom>
              <a:grpFill/>
              <a:ln w="0">
                <a:noFill/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" name="Freeform 28"/>
              <p:cNvSpPr/>
              <p:nvPr/>
            </p:nvSpPr>
            <p:spPr bwMode="auto">
              <a:xfrm>
                <a:off x="5861050" y="3581400"/>
                <a:ext cx="88900" cy="223838"/>
              </a:xfrm>
              <a:custGeom>
                <a:avLst/>
                <a:gdLst>
                  <a:gd name="T0" fmla="*/ 126 w 504"/>
                  <a:gd name="T1" fmla="*/ 0 h 1273"/>
                  <a:gd name="T2" fmla="*/ 504 w 504"/>
                  <a:gd name="T3" fmla="*/ 1273 h 1273"/>
                  <a:gd name="T4" fmla="*/ 367 w 504"/>
                  <a:gd name="T5" fmla="*/ 1273 h 1273"/>
                  <a:gd name="T6" fmla="*/ 0 w 504"/>
                  <a:gd name="T7" fmla="*/ 38 h 1273"/>
                  <a:gd name="T8" fmla="*/ 126 w 504"/>
                  <a:gd name="T9" fmla="*/ 0 h 12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4" h="1273">
                    <a:moveTo>
                      <a:pt x="126" y="0"/>
                    </a:moveTo>
                    <a:lnTo>
                      <a:pt x="504" y="1273"/>
                    </a:lnTo>
                    <a:lnTo>
                      <a:pt x="367" y="1273"/>
                    </a:lnTo>
                    <a:lnTo>
                      <a:pt x="0" y="38"/>
                    </a:lnTo>
                    <a:lnTo>
                      <a:pt x="12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" name="Freeform 29"/>
              <p:cNvSpPr/>
              <p:nvPr/>
            </p:nvSpPr>
            <p:spPr bwMode="auto">
              <a:xfrm>
                <a:off x="6235700" y="3573463"/>
                <a:ext cx="85725" cy="211138"/>
              </a:xfrm>
              <a:custGeom>
                <a:avLst/>
                <a:gdLst>
                  <a:gd name="T0" fmla="*/ 266 w 489"/>
                  <a:gd name="T1" fmla="*/ 0 h 1198"/>
                  <a:gd name="T2" fmla="*/ 446 w 489"/>
                  <a:gd name="T3" fmla="*/ 61 h 1198"/>
                  <a:gd name="T4" fmla="*/ 460 w 489"/>
                  <a:gd name="T5" fmla="*/ 69 h 1198"/>
                  <a:gd name="T6" fmla="*/ 473 w 489"/>
                  <a:gd name="T7" fmla="*/ 80 h 1198"/>
                  <a:gd name="T8" fmla="*/ 482 w 489"/>
                  <a:gd name="T9" fmla="*/ 94 h 1198"/>
                  <a:gd name="T10" fmla="*/ 488 w 489"/>
                  <a:gd name="T11" fmla="*/ 110 h 1198"/>
                  <a:gd name="T12" fmla="*/ 489 w 489"/>
                  <a:gd name="T13" fmla="*/ 127 h 1198"/>
                  <a:gd name="T14" fmla="*/ 486 w 489"/>
                  <a:gd name="T15" fmla="*/ 144 h 1198"/>
                  <a:gd name="T16" fmla="*/ 125 w 489"/>
                  <a:gd name="T17" fmla="*/ 1198 h 1198"/>
                  <a:gd name="T18" fmla="*/ 0 w 489"/>
                  <a:gd name="T19" fmla="*/ 1156 h 1198"/>
                  <a:gd name="T20" fmla="*/ 341 w 489"/>
                  <a:gd name="T21" fmla="*/ 163 h 1198"/>
                  <a:gd name="T22" fmla="*/ 223 w 489"/>
                  <a:gd name="T23" fmla="*/ 123 h 1198"/>
                  <a:gd name="T24" fmla="*/ 266 w 489"/>
                  <a:gd name="T25" fmla="*/ 0 h 1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89" h="1198">
                    <a:moveTo>
                      <a:pt x="266" y="0"/>
                    </a:moveTo>
                    <a:lnTo>
                      <a:pt x="446" y="61"/>
                    </a:lnTo>
                    <a:lnTo>
                      <a:pt x="460" y="69"/>
                    </a:lnTo>
                    <a:lnTo>
                      <a:pt x="473" y="80"/>
                    </a:lnTo>
                    <a:lnTo>
                      <a:pt x="482" y="94"/>
                    </a:lnTo>
                    <a:lnTo>
                      <a:pt x="488" y="110"/>
                    </a:lnTo>
                    <a:lnTo>
                      <a:pt x="489" y="127"/>
                    </a:lnTo>
                    <a:lnTo>
                      <a:pt x="486" y="144"/>
                    </a:lnTo>
                    <a:lnTo>
                      <a:pt x="125" y="1198"/>
                    </a:lnTo>
                    <a:lnTo>
                      <a:pt x="0" y="1156"/>
                    </a:lnTo>
                    <a:lnTo>
                      <a:pt x="341" y="163"/>
                    </a:lnTo>
                    <a:lnTo>
                      <a:pt x="223" y="123"/>
                    </a:lnTo>
                    <a:lnTo>
                      <a:pt x="26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43" name="Text Placeholder 33"/>
          <p:cNvSpPr txBox="1"/>
          <p:nvPr/>
        </p:nvSpPr>
        <p:spPr>
          <a:xfrm>
            <a:off x="1866265" y="1803400"/>
            <a:ext cx="2565400" cy="14846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丁佳阳</a:t>
            </a:r>
            <a:r>
              <a:rPr lang="zh-CN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：</a:t>
            </a:r>
            <a:endParaRPr lang="zh-CN" altLang="en-US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编写代码；</a:t>
            </a:r>
            <a:endParaRPr lang="zh-CN" altLang="en-US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US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整合小组成果</a:t>
            </a:r>
            <a:endParaRPr 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0485" y="111760"/>
            <a:ext cx="576770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迭代评估</a:t>
            </a:r>
            <a:r>
              <a:rPr lang="en-US" altLang="zh-CN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—</a:t>
            </a:r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分工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50" name="Text Placeholder 33"/>
          <p:cNvSpPr txBox="1"/>
          <p:nvPr/>
        </p:nvSpPr>
        <p:spPr>
          <a:xfrm>
            <a:off x="1684020" y="4739005"/>
            <a:ext cx="2565400" cy="148463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ln>
                  <a:solidFill>
                    <a:srgbClr val="7030A0"/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罗丹宇</a:t>
            </a: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：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界面草图主设计；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编写代码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</p:txBody>
      </p:sp>
      <p:sp>
        <p:nvSpPr>
          <p:cNvPr id="51" name="Text Placeholder 33"/>
          <p:cNvSpPr txBox="1"/>
          <p:nvPr/>
        </p:nvSpPr>
        <p:spPr>
          <a:xfrm>
            <a:off x="7880985" y="1803400"/>
            <a:ext cx="2889250" cy="957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ln>
                  <a:solidFill>
                    <a:srgbClr val="7030A0"/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倪申越</a:t>
            </a: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：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主笔撰写用例模型</a:t>
            </a:r>
            <a:endParaRPr lang="en-US" altLang="zh-CN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</p:txBody>
      </p:sp>
      <p:sp>
        <p:nvSpPr>
          <p:cNvPr id="52" name="Text Placeholder 33"/>
          <p:cNvSpPr txBox="1"/>
          <p:nvPr/>
        </p:nvSpPr>
        <p:spPr>
          <a:xfrm>
            <a:off x="7813675" y="5245100"/>
            <a:ext cx="3747770" cy="95758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ln>
                  <a:solidFill>
                    <a:srgbClr val="7030A0"/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游铭桢</a:t>
            </a: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：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  <a:p>
            <a:pPr marL="0" indent="0" algn="just" defTabSz="685800">
              <a:lnSpc>
                <a:spcPct val="100000"/>
              </a:lnSpc>
              <a:spcBef>
                <a:spcPts val="750"/>
              </a:spcBef>
              <a:buNone/>
            </a:pPr>
            <a:r>
              <a:rPr lang="zh-CN" altLang="en-AU" sz="2800" b="1" dirty="0">
                <a:solidFill>
                  <a:prstClr val="black">
                    <a:lumMod val="85000"/>
                    <a:lumOff val="15000"/>
                  </a:prstClr>
                </a:solidFill>
                <a:latin typeface="思源黑体"/>
                <a:sym typeface="Arial" panose="020B0604020202020204" pitchFamily="34" charset="0"/>
              </a:rPr>
              <a:t>主笔撰写软件需求规约</a:t>
            </a:r>
            <a:endParaRPr lang="zh-CN" altLang="en-AU" sz="2800" b="1" dirty="0">
              <a:solidFill>
                <a:prstClr val="black">
                  <a:lumMod val="85000"/>
                  <a:lumOff val="15000"/>
                </a:prstClr>
              </a:solidFill>
              <a:latin typeface="思源黑体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43" grpId="0"/>
      <p:bldP spid="3" grpId="0"/>
      <p:bldP spid="50" grpId="0"/>
      <p:bldP spid="51" grpId="0"/>
      <p:bldP spid="5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图片 5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2974452"/>
            <a:ext cx="12192000" cy="5244353"/>
          </a:xfrm>
          <a:prstGeom prst="rect">
            <a:avLst/>
          </a:prstGeom>
        </p:spPr>
      </p:pic>
      <p:grpSp>
        <p:nvGrpSpPr>
          <p:cNvPr id="15" name="组合 14"/>
          <p:cNvGrpSpPr/>
          <p:nvPr/>
        </p:nvGrpSpPr>
        <p:grpSpPr>
          <a:xfrm rot="0">
            <a:off x="10102850" y="1703705"/>
            <a:ext cx="1384935" cy="1489075"/>
            <a:chOff x="1071155" y="1907175"/>
            <a:chExt cx="1384663" cy="1489166"/>
          </a:xfrm>
        </p:grpSpPr>
        <p:sp>
          <p:nvSpPr>
            <p:cNvPr id="17" name="圆角矩形 13"/>
            <p:cNvSpPr/>
            <p:nvPr/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19" name="圆角矩形 14"/>
            <p:cNvSpPr/>
            <p:nvPr/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24" name="组合 23"/>
          <p:cNvGrpSpPr/>
          <p:nvPr/>
        </p:nvGrpSpPr>
        <p:grpSpPr>
          <a:xfrm rot="0">
            <a:off x="3946525" y="1651635"/>
            <a:ext cx="1384935" cy="1489075"/>
            <a:chOff x="1071155" y="1907175"/>
            <a:chExt cx="1384663" cy="1489166"/>
          </a:xfrm>
        </p:grpSpPr>
        <p:sp>
          <p:nvSpPr>
            <p:cNvPr id="26" name="圆角矩形 7"/>
            <p:cNvSpPr/>
            <p:nvPr/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7" name="圆角矩形 8"/>
            <p:cNvSpPr/>
            <p:nvPr/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 rot="0">
            <a:off x="7197090" y="1651635"/>
            <a:ext cx="1384935" cy="1489075"/>
            <a:chOff x="1071155" y="1907175"/>
            <a:chExt cx="1384663" cy="1489166"/>
          </a:xfrm>
        </p:grpSpPr>
        <p:sp>
          <p:nvSpPr>
            <p:cNvPr id="31" name="圆角矩形 10"/>
            <p:cNvSpPr/>
            <p:nvPr/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32" name="圆角矩形 11"/>
            <p:cNvSpPr/>
            <p:nvPr/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34" name="Text Placeholder 33"/>
          <p:cNvSpPr txBox="1"/>
          <p:nvPr/>
        </p:nvSpPr>
        <p:spPr>
          <a:xfrm>
            <a:off x="241300" y="3700145"/>
            <a:ext cx="2553335" cy="26543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buNone/>
            </a:pPr>
            <a:r>
              <a:rPr lang="zh-CN" altLang="en-AU" sz="2000" b="1" dirty="0">
                <a:latin typeface="+mn-ea"/>
                <a:sym typeface="Arial" panose="020B0604020202020204" pitchFamily="34" charset="0"/>
              </a:rPr>
              <a:t>由于都是小白，不确定是否能在计划内完成进度。所以我们本次迭代只覆盖了最基本功能。</a:t>
            </a:r>
            <a:endParaRPr lang="zh-CN" altLang="en-AU" sz="2000" b="1" dirty="0">
              <a:latin typeface="+mn-ea"/>
              <a:sym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zh-CN" altLang="en-AU" sz="2000" b="1" dirty="0">
              <a:latin typeface="+mn-ea"/>
              <a:sym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zh-CN" altLang="en-AU" sz="2000" b="1" dirty="0">
                <a:latin typeface="+mn-ea"/>
                <a:sym typeface="Arial" panose="020B0604020202020204" pitchFamily="34" charset="0"/>
              </a:rPr>
              <a:t>优先级低的需求如患者社区，评价</a:t>
            </a:r>
            <a:r>
              <a:rPr lang="en-US" altLang="zh-CN" sz="2000" b="1" dirty="0">
                <a:latin typeface="+mn-ea"/>
                <a:sym typeface="Arial" panose="020B0604020202020204" pitchFamily="34" charset="0"/>
              </a:rPr>
              <a:t>/</a:t>
            </a:r>
            <a:r>
              <a:rPr lang="zh-CN" altLang="en-US" sz="2000" b="1" dirty="0">
                <a:latin typeface="+mn-ea"/>
                <a:sym typeface="Arial" panose="020B0604020202020204" pitchFamily="34" charset="0"/>
              </a:rPr>
              <a:t>建议箱仅预留位置，暂不实现。</a:t>
            </a:r>
            <a:endParaRPr lang="zh-CN" altLang="en-US" sz="2000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70485" y="111760"/>
            <a:ext cx="576770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迭代评估</a:t>
            </a:r>
            <a:r>
              <a:rPr lang="en-US" altLang="zh-CN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—</a:t>
            </a:r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质量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3848100" y="2156460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初步雏形</a:t>
            </a:r>
            <a:endParaRPr lang="zh-CN" altLang="en-US" sz="2400"/>
          </a:p>
        </p:txBody>
      </p:sp>
      <p:sp>
        <p:nvSpPr>
          <p:cNvPr id="5" name="文本框 4"/>
          <p:cNvSpPr txBox="1"/>
          <p:nvPr/>
        </p:nvSpPr>
        <p:spPr>
          <a:xfrm>
            <a:off x="7169150" y="2218055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静态界面</a:t>
            </a:r>
            <a:endParaRPr lang="zh-CN" altLang="en-US" sz="2400"/>
          </a:p>
        </p:txBody>
      </p:sp>
      <p:sp>
        <p:nvSpPr>
          <p:cNvPr id="6" name="文本框 5"/>
          <p:cNvSpPr txBox="1"/>
          <p:nvPr/>
        </p:nvSpPr>
        <p:spPr>
          <a:xfrm>
            <a:off x="10093960" y="2270125"/>
            <a:ext cx="14020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美化提升</a:t>
            </a:r>
            <a:endParaRPr lang="zh-CN" altLang="en-US" sz="2400"/>
          </a:p>
        </p:txBody>
      </p:sp>
      <p:grpSp>
        <p:nvGrpSpPr>
          <p:cNvPr id="7" name="组合 6"/>
          <p:cNvGrpSpPr/>
          <p:nvPr/>
        </p:nvGrpSpPr>
        <p:grpSpPr>
          <a:xfrm rot="0">
            <a:off x="758825" y="1703705"/>
            <a:ext cx="1384935" cy="1489075"/>
            <a:chOff x="1071155" y="1907175"/>
            <a:chExt cx="1384663" cy="1489166"/>
          </a:xfrm>
        </p:grpSpPr>
        <p:sp>
          <p:nvSpPr>
            <p:cNvPr id="8" name="圆角矩形 7"/>
            <p:cNvSpPr/>
            <p:nvPr/>
          </p:nvSpPr>
          <p:spPr>
            <a:xfrm rot="18824807">
              <a:off x="1071155" y="1907175"/>
              <a:ext cx="1384663" cy="1384663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>
              <a:innerShdw blurRad="63500" dist="50800" dir="13500000">
                <a:prstClr val="black">
                  <a:alpha val="5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  <p:sp>
          <p:nvSpPr>
            <p:cNvPr id="21" name="圆角矩形 8"/>
            <p:cNvSpPr/>
            <p:nvPr/>
          </p:nvSpPr>
          <p:spPr>
            <a:xfrm rot="18824807">
              <a:off x="1071155" y="2011678"/>
              <a:ext cx="1384663" cy="1384663"/>
            </a:xfrm>
            <a:prstGeom prst="roundRect">
              <a:avLst/>
            </a:pr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ea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660400" y="2208530"/>
            <a:ext cx="17068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/>
              <a:t>最基本需求</a:t>
            </a:r>
            <a:endParaRPr lang="zh-CN" altLang="en-US" sz="2400"/>
          </a:p>
        </p:txBody>
      </p:sp>
      <p:sp>
        <p:nvSpPr>
          <p:cNvPr id="41" name="Text Placeholder 33"/>
          <p:cNvSpPr txBox="1"/>
          <p:nvPr/>
        </p:nvSpPr>
        <p:spPr>
          <a:xfrm>
            <a:off x="3284855" y="3700145"/>
            <a:ext cx="2553335" cy="173101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buNone/>
            </a:pPr>
            <a:r>
              <a:rPr lang="zh-CN" sz="2000" b="1" dirty="0">
                <a:latin typeface="+mn-ea"/>
                <a:sym typeface="Arial" panose="020B0604020202020204" pitchFamily="34" charset="0"/>
              </a:rPr>
              <a:t>已初具雏形，测试人员可以对本系统有一个大概的认知。</a:t>
            </a:r>
            <a:endParaRPr lang="zh-CN" sz="2000" b="1" dirty="0">
              <a:latin typeface="+mn-ea"/>
              <a:sym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zh-CN" sz="2000" b="1" dirty="0">
              <a:latin typeface="+mn-ea"/>
              <a:sym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zh-CN" sz="2000" b="1" dirty="0">
                <a:latin typeface="+mn-ea"/>
                <a:sym typeface="Arial" panose="020B0604020202020204" pitchFamily="34" charset="0"/>
              </a:rPr>
              <a:t>后续的开发基于此之上。</a:t>
            </a:r>
            <a:endParaRPr lang="zh-CN" sz="2000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42" name="Text Placeholder 33"/>
          <p:cNvSpPr txBox="1"/>
          <p:nvPr/>
        </p:nvSpPr>
        <p:spPr>
          <a:xfrm>
            <a:off x="6475095" y="3700145"/>
            <a:ext cx="2553335" cy="2038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latin typeface="+mn-ea"/>
                <a:sym typeface="Arial" panose="020B0604020202020204" pitchFamily="34" charset="0"/>
              </a:rPr>
              <a:t>本次迭代仅设计静态界面，还无法与用户真正实现交互。</a:t>
            </a:r>
            <a:endParaRPr lang="zh-CN" altLang="en-US" sz="2000" b="1" dirty="0">
              <a:latin typeface="+mn-ea"/>
              <a:sym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buNone/>
            </a:pPr>
            <a:endParaRPr lang="zh-CN" altLang="en-US" sz="2000" b="1" dirty="0">
              <a:latin typeface="+mn-ea"/>
              <a:sym typeface="Arial" panose="020B0604020202020204" pitchFamily="34" charset="0"/>
            </a:endParaRPr>
          </a:p>
          <a:p>
            <a:pPr marL="0" indent="0" algn="l">
              <a:lnSpc>
                <a:spcPct val="100000"/>
              </a:lnSpc>
              <a:buNone/>
            </a:pPr>
            <a:r>
              <a:rPr lang="zh-CN" altLang="en-US" sz="2000" b="1" dirty="0">
                <a:latin typeface="+mn-ea"/>
                <a:sym typeface="Arial" panose="020B0604020202020204" pitchFamily="34" charset="0"/>
              </a:rPr>
              <a:t>将于第二次迭代中真正实现功能。</a:t>
            </a:r>
            <a:endParaRPr lang="zh-CN" altLang="en-US" sz="2000" b="1" dirty="0">
              <a:latin typeface="+mn-ea"/>
              <a:sym typeface="Arial" panose="020B0604020202020204" pitchFamily="34" charset="0"/>
            </a:endParaRPr>
          </a:p>
        </p:txBody>
      </p:sp>
      <p:sp>
        <p:nvSpPr>
          <p:cNvPr id="43" name="Text Placeholder 33"/>
          <p:cNvSpPr txBox="1"/>
          <p:nvPr/>
        </p:nvSpPr>
        <p:spPr>
          <a:xfrm>
            <a:off x="9441815" y="3700145"/>
            <a:ext cx="2553335" cy="92329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ct val="100000"/>
              </a:lnSpc>
              <a:buNone/>
            </a:pPr>
            <a:r>
              <a:rPr lang="zh-CN" sz="2000" b="1" dirty="0">
                <a:latin typeface="+mn-ea"/>
                <a:sym typeface="Arial" panose="020B0604020202020204" pitchFamily="34" charset="0"/>
              </a:rPr>
              <a:t>美感也十分重要，我们的界面现在偏朴素，还有不少提升空间。</a:t>
            </a:r>
            <a:endParaRPr lang="zh-CN" sz="2000" b="1" dirty="0"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" grpId="0"/>
      <p:bldP spid="41" grpId="0"/>
      <p:bldP spid="42" grpId="0"/>
      <p:bldP spid="4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1613647"/>
            <a:ext cx="12192000" cy="524435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28921" y="1187596"/>
            <a:ext cx="2447411" cy="139192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en-US" altLang="zh-CN" sz="8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04</a:t>
            </a:r>
            <a:endParaRPr lang="zh-CN" altLang="en-US" sz="8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0" name="矩形 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SpPr/>
          <p:nvPr/>
        </p:nvSpPr>
        <p:spPr>
          <a:xfrm>
            <a:off x="632602" y="2424537"/>
            <a:ext cx="5040049" cy="1118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zh-CN" altLang="en-US" sz="5335" dirty="0">
                <a:ln>
                  <a:solidFill>
                    <a:schemeClr val="tx1"/>
                  </a:solidFill>
                </a:ln>
                <a:solidFill>
                  <a:srgbClr val="D2ECFB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反思与展望</a:t>
            </a:r>
            <a:endParaRPr lang="zh-CN" altLang="en-US" sz="5335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0" b="11983"/>
          <a:stretch>
            <a:fillRect/>
          </a:stretch>
        </p:blipFill>
        <p:spPr>
          <a:xfrm rot="16200000" flipH="1">
            <a:off x="2498537" y="871071"/>
            <a:ext cx="6858001" cy="511585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50"/>
                            </p:stCondLst>
                            <p:childTnLst>
                              <p:par>
                                <p:cTn id="1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0485" y="111760"/>
            <a:ext cx="255079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反思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0" b="11983"/>
          <a:stretch>
            <a:fillRect/>
          </a:stretch>
        </p:blipFill>
        <p:spPr>
          <a:xfrm rot="16200000" flipH="1">
            <a:off x="5717987" y="871071"/>
            <a:ext cx="6858001" cy="5115859"/>
          </a:xfrm>
          <a:prstGeom prst="rect">
            <a:avLst/>
          </a:prstGeom>
        </p:spPr>
      </p:pic>
      <p:sp>
        <p:nvSpPr>
          <p:cNvPr id="11" name="矩形: 圆角 6" descr="e7d195523061f1c0c30ee18c1b05f65d12b38e2533cb2ccdAE0CC34CB5CBEBFAEC353FED4DECE97C3E379FD1D933F5E4DC18EF8EA6B7A1130D5F6DE9DD2BE4B0A8C9126ACE5083D1F5A9E323B29CCFC7C7D36CF7C3778701BB0FDF40582E2A5CF94BCDB3A534D5C1F36F71C8855F9F35F27A0FB92043EE2B9B7CF26479E1C6C1C12A7B6402AFF2DB"/>
          <p:cNvSpPr/>
          <p:nvPr/>
        </p:nvSpPr>
        <p:spPr>
          <a:xfrm>
            <a:off x="1392555" y="1705610"/>
            <a:ext cx="6038215" cy="4440555"/>
          </a:xfrm>
          <a:prstGeom prst="roundRect">
            <a:avLst>
              <a:gd name="adj" fmla="val 4224"/>
            </a:avLst>
          </a:prstGeom>
          <a:gradFill>
            <a:gsLst>
              <a:gs pos="0">
                <a:srgbClr val="62A8EC"/>
              </a:gs>
              <a:gs pos="100000">
                <a:srgbClr val="A7E3FF"/>
              </a:gs>
            </a:gsLst>
            <a:lin ang="18900000" scaled="0"/>
          </a:gradFill>
          <a:ln w="12700" cap="flat" cmpd="sng" algn="ctr">
            <a:noFill/>
            <a:prstDash val="solid"/>
            <a:miter lim="800000"/>
          </a:ln>
          <a:effectLst>
            <a:outerShdw blurRad="533400" dist="63500" dir="3000000" sx="107000" sy="107000" algn="tl" rotWithShape="0">
              <a:srgbClr val="1043EF">
                <a:alpha val="26000"/>
              </a:srgbClr>
            </a:outerShdw>
          </a:effectLst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0" y="4557134"/>
            <a:ext cx="11719853" cy="2300942"/>
            <a:chOff x="0" y="3490259"/>
            <a:chExt cx="11719853" cy="230094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5" b="11201"/>
            <a:stretch>
              <a:fillRect/>
            </a:stretch>
          </p:blipFill>
          <p:spPr>
            <a:xfrm>
              <a:off x="0" y="3579907"/>
              <a:ext cx="11430000" cy="2211294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9574307" y="3490259"/>
              <a:ext cx="2145546" cy="18288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1392374" y="1645486"/>
            <a:ext cx="6002655" cy="39693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rgbClr val="62A8EC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任务分配太割断，整合时存在问题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各自工作，交流较少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文档的撰写较困难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/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进度偏慢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/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8333E-6 -2.59259E-6 L -0.04558 -2.59259E-6 " pathEditMode="relative" rAng="0" ptsTypes="AA">
                                      <p:cBhvr>
                                        <p:cTn id="17" dur="1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  <p:bldP spid="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  <p:sp>
        <p:nvSpPr>
          <p:cNvPr id="14" name="文本框 13"/>
          <p:cNvSpPr txBox="1"/>
          <p:nvPr/>
        </p:nvSpPr>
        <p:spPr>
          <a:xfrm>
            <a:off x="3799985" y="659796"/>
            <a:ext cx="4592031" cy="10147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ctr" fontAlgn="auto">
              <a:lnSpc>
                <a:spcPct val="100000"/>
              </a:lnSpc>
            </a:pPr>
            <a:r>
              <a:rPr lang="zh-CN" altLang="en-US" sz="6000" b="1" dirty="0"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cs typeface="+mn-ea"/>
                <a:sym typeface="+mn-lt"/>
              </a:rPr>
              <a:t>目录</a:t>
            </a:r>
            <a:endParaRPr lang="zh-CN" altLang="en-US" sz="6000" b="1" dirty="0">
              <a:effectLst>
                <a:outerShdw dist="50800" dir="2700000" algn="tl" rotWithShape="0">
                  <a:srgbClr val="74CDEE"/>
                </a:outerShdw>
              </a:effectLst>
              <a:latin typeface="+mn-ea"/>
              <a:cs typeface="+mn-ea"/>
              <a:sym typeface="+mn-lt"/>
            </a:endParaRPr>
          </a:p>
        </p:txBody>
      </p:sp>
      <p:sp>
        <p:nvSpPr>
          <p:cNvPr id="84" name="Rectangle 70"/>
          <p:cNvSpPr>
            <a:spLocks noChangeArrowheads="1"/>
          </p:cNvSpPr>
          <p:nvPr/>
        </p:nvSpPr>
        <p:spPr bwMode="auto">
          <a:xfrm>
            <a:off x="3275330" y="4179570"/>
            <a:ext cx="2627630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界面原型演示</a:t>
            </a:r>
            <a:endParaRPr lang="zh-CN" altLang="en-US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86" name="Rectangle 70"/>
          <p:cNvSpPr>
            <a:spLocks noChangeArrowheads="1"/>
          </p:cNvSpPr>
          <p:nvPr/>
        </p:nvSpPr>
        <p:spPr bwMode="auto">
          <a:xfrm>
            <a:off x="0" y="4179570"/>
            <a:ext cx="374459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项目背景与特性</a:t>
            </a:r>
            <a:endParaRPr lang="zh-CN" altLang="en-US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90" name="Rectangle 70"/>
          <p:cNvSpPr>
            <a:spLocks noChangeArrowheads="1"/>
          </p:cNvSpPr>
          <p:nvPr/>
        </p:nvSpPr>
        <p:spPr bwMode="auto">
          <a:xfrm>
            <a:off x="7914005" y="4179570"/>
            <a:ext cx="374459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反思与展望</a:t>
            </a:r>
            <a:endParaRPr lang="zh-CN" altLang="en-US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sp>
        <p:nvSpPr>
          <p:cNvPr id="2" name="Rectangle 70"/>
          <p:cNvSpPr>
            <a:spLocks noChangeArrowheads="1"/>
          </p:cNvSpPr>
          <p:nvPr/>
        </p:nvSpPr>
        <p:spPr bwMode="auto">
          <a:xfrm>
            <a:off x="5278755" y="4179570"/>
            <a:ext cx="3744595" cy="5219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defTabSz="91313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1pPr>
            <a:lvl2pPr marL="742950" indent="-28575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2pPr>
            <a:lvl3pPr marL="11430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3pPr>
            <a:lvl4pPr marL="16002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4pPr>
            <a:lvl5pPr marL="2057400" indent="-228600" defTabSz="91313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5pPr>
            <a:lvl6pPr marL="25146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6pPr>
            <a:lvl7pPr marL="29718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7pPr>
            <a:lvl8pPr marL="34290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8pPr>
            <a:lvl9pPr marL="3886200" indent="-228600" defTabSz="91313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2000">
                <a:solidFill>
                  <a:srgbClr val="595959"/>
                </a:solidFill>
                <a:latin typeface="Calibri Light" panose="020F0302020204030204" pitchFamily="34" charset="0"/>
                <a:cs typeface="Roboto Light" pitchFamily="2" charset="0"/>
              </a:defRPr>
            </a:lvl9pPr>
          </a:lstStyle>
          <a:p>
            <a:pPr algn="ctr">
              <a:lnSpc>
                <a:spcPct val="100000"/>
              </a:lnSpc>
              <a:spcBef>
                <a:spcPct val="0"/>
              </a:spcBef>
              <a:buNone/>
            </a:pPr>
            <a:r>
              <a:rPr lang="zh-CN" altLang="en-US" b="1" noProof="1">
                <a:solidFill>
                  <a:schemeClr val="tx1"/>
                </a:solidFill>
                <a:latin typeface="+mn-ea"/>
                <a:cs typeface="Arial" panose="020B0604020202020204" pitchFamily="34" charset="0"/>
              </a:rPr>
              <a:t>迭代评估</a:t>
            </a:r>
            <a:endParaRPr lang="zh-CN" altLang="en-US" b="1" noProof="1">
              <a:solidFill>
                <a:schemeClr val="tx1"/>
              </a:solidFill>
              <a:latin typeface="+mn-ea"/>
              <a:cs typeface="Arial" panose="020B0604020202020204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97915" y="2533015"/>
            <a:ext cx="10054590" cy="1496695"/>
            <a:chOff x="1729" y="3989"/>
            <a:chExt cx="15834" cy="2357"/>
          </a:xfrm>
        </p:grpSpPr>
        <p:grpSp>
          <p:nvGrpSpPr>
            <p:cNvPr id="12" name="Group 32"/>
            <p:cNvGrpSpPr/>
            <p:nvPr/>
          </p:nvGrpSpPr>
          <p:grpSpPr>
            <a:xfrm>
              <a:off x="1729" y="3989"/>
              <a:ext cx="2464" cy="2296"/>
              <a:chOff x="4435475" y="2520950"/>
              <a:chExt cx="563563" cy="487363"/>
            </a:xfr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</p:grpSpPr>
          <p:sp>
            <p:nvSpPr>
              <p:cNvPr id="3" name="Freeform 11"/>
              <p:cNvSpPr/>
              <p:nvPr/>
            </p:nvSpPr>
            <p:spPr bwMode="auto">
              <a:xfrm>
                <a:off x="4595813" y="2520950"/>
                <a:ext cx="403225" cy="442913"/>
              </a:xfrm>
              <a:custGeom>
                <a:avLst/>
                <a:gdLst>
                  <a:gd name="T0" fmla="*/ 486 w 2537"/>
                  <a:gd name="T1" fmla="*/ 0 h 2793"/>
                  <a:gd name="T2" fmla="*/ 500 w 2537"/>
                  <a:gd name="T3" fmla="*/ 4 h 2793"/>
                  <a:gd name="T4" fmla="*/ 2510 w 2537"/>
                  <a:gd name="T5" fmla="*/ 965 h 2793"/>
                  <a:gd name="T6" fmla="*/ 2524 w 2537"/>
                  <a:gd name="T7" fmla="*/ 973 h 2793"/>
                  <a:gd name="T8" fmla="*/ 2532 w 2537"/>
                  <a:gd name="T9" fmla="*/ 984 h 2793"/>
                  <a:gd name="T10" fmla="*/ 2537 w 2537"/>
                  <a:gd name="T11" fmla="*/ 998 h 2793"/>
                  <a:gd name="T12" fmla="*/ 2537 w 2537"/>
                  <a:gd name="T13" fmla="*/ 1012 h 2793"/>
                  <a:gd name="T14" fmla="*/ 2532 w 2537"/>
                  <a:gd name="T15" fmla="*/ 1027 h 2793"/>
                  <a:gd name="T16" fmla="*/ 1702 w 2537"/>
                  <a:gd name="T17" fmla="*/ 2766 h 2793"/>
                  <a:gd name="T18" fmla="*/ 1693 w 2537"/>
                  <a:gd name="T19" fmla="*/ 2779 h 2793"/>
                  <a:gd name="T20" fmla="*/ 1682 w 2537"/>
                  <a:gd name="T21" fmla="*/ 2787 h 2793"/>
                  <a:gd name="T22" fmla="*/ 1668 w 2537"/>
                  <a:gd name="T23" fmla="*/ 2792 h 2793"/>
                  <a:gd name="T24" fmla="*/ 1654 w 2537"/>
                  <a:gd name="T25" fmla="*/ 2793 h 2793"/>
                  <a:gd name="T26" fmla="*/ 1639 w 2537"/>
                  <a:gd name="T27" fmla="*/ 2788 h 2793"/>
                  <a:gd name="T28" fmla="*/ 1451 w 2537"/>
                  <a:gd name="T29" fmla="*/ 2698 h 2793"/>
                  <a:gd name="T30" fmla="*/ 1451 w 2537"/>
                  <a:gd name="T31" fmla="*/ 2096 h 2793"/>
                  <a:gd name="T32" fmla="*/ 1758 w 2537"/>
                  <a:gd name="T33" fmla="*/ 2241 h 2793"/>
                  <a:gd name="T34" fmla="*/ 2303 w 2537"/>
                  <a:gd name="T35" fmla="*/ 1102 h 2793"/>
                  <a:gd name="T36" fmla="*/ 560 w 2537"/>
                  <a:gd name="T37" fmla="*/ 269 h 2793"/>
                  <a:gd name="T38" fmla="*/ 239 w 2537"/>
                  <a:gd name="T39" fmla="*/ 942 h 2793"/>
                  <a:gd name="T40" fmla="*/ 0 w 2537"/>
                  <a:gd name="T41" fmla="*/ 942 h 2793"/>
                  <a:gd name="T42" fmla="*/ 438 w 2537"/>
                  <a:gd name="T43" fmla="*/ 26 h 2793"/>
                  <a:gd name="T44" fmla="*/ 446 w 2537"/>
                  <a:gd name="T45" fmla="*/ 14 h 2793"/>
                  <a:gd name="T46" fmla="*/ 458 w 2537"/>
                  <a:gd name="T47" fmla="*/ 5 h 2793"/>
                  <a:gd name="T48" fmla="*/ 472 w 2537"/>
                  <a:gd name="T49" fmla="*/ 1 h 2793"/>
                  <a:gd name="T50" fmla="*/ 486 w 2537"/>
                  <a:gd name="T51" fmla="*/ 0 h 27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2537" h="2793">
                    <a:moveTo>
                      <a:pt x="486" y="0"/>
                    </a:moveTo>
                    <a:lnTo>
                      <a:pt x="500" y="4"/>
                    </a:lnTo>
                    <a:lnTo>
                      <a:pt x="2510" y="965"/>
                    </a:lnTo>
                    <a:lnTo>
                      <a:pt x="2524" y="973"/>
                    </a:lnTo>
                    <a:lnTo>
                      <a:pt x="2532" y="984"/>
                    </a:lnTo>
                    <a:lnTo>
                      <a:pt x="2537" y="998"/>
                    </a:lnTo>
                    <a:lnTo>
                      <a:pt x="2537" y="1012"/>
                    </a:lnTo>
                    <a:lnTo>
                      <a:pt x="2532" y="1027"/>
                    </a:lnTo>
                    <a:lnTo>
                      <a:pt x="1702" y="2766"/>
                    </a:lnTo>
                    <a:lnTo>
                      <a:pt x="1693" y="2779"/>
                    </a:lnTo>
                    <a:lnTo>
                      <a:pt x="1682" y="2787"/>
                    </a:lnTo>
                    <a:lnTo>
                      <a:pt x="1668" y="2792"/>
                    </a:lnTo>
                    <a:lnTo>
                      <a:pt x="1654" y="2793"/>
                    </a:lnTo>
                    <a:lnTo>
                      <a:pt x="1639" y="2788"/>
                    </a:lnTo>
                    <a:lnTo>
                      <a:pt x="1451" y="2698"/>
                    </a:lnTo>
                    <a:lnTo>
                      <a:pt x="1451" y="2096"/>
                    </a:lnTo>
                    <a:lnTo>
                      <a:pt x="1758" y="2241"/>
                    </a:lnTo>
                    <a:lnTo>
                      <a:pt x="2303" y="1102"/>
                    </a:lnTo>
                    <a:lnTo>
                      <a:pt x="560" y="269"/>
                    </a:lnTo>
                    <a:lnTo>
                      <a:pt x="239" y="942"/>
                    </a:lnTo>
                    <a:lnTo>
                      <a:pt x="0" y="942"/>
                    </a:lnTo>
                    <a:lnTo>
                      <a:pt x="438" y="26"/>
                    </a:lnTo>
                    <a:lnTo>
                      <a:pt x="446" y="14"/>
                    </a:lnTo>
                    <a:lnTo>
                      <a:pt x="458" y="5"/>
                    </a:lnTo>
                    <a:lnTo>
                      <a:pt x="472" y="1"/>
                    </a:lnTo>
                    <a:lnTo>
                      <a:pt x="486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" name="Freeform 12"/>
              <p:cNvSpPr>
                <a:spLocks noEditPoints="1"/>
              </p:cNvSpPr>
              <p:nvPr/>
            </p:nvSpPr>
            <p:spPr bwMode="auto">
              <a:xfrm>
                <a:off x="4435475" y="2687638"/>
                <a:ext cx="368300" cy="320675"/>
              </a:xfrm>
              <a:custGeom>
                <a:avLst/>
                <a:gdLst>
                  <a:gd name="T0" fmla="*/ 215 w 2322"/>
                  <a:gd name="T1" fmla="*/ 1477 h 2020"/>
                  <a:gd name="T2" fmla="*/ 553 w 2322"/>
                  <a:gd name="T3" fmla="*/ 1473 h 2020"/>
                  <a:gd name="T4" fmla="*/ 559 w 2322"/>
                  <a:gd name="T5" fmla="*/ 1449 h 2020"/>
                  <a:gd name="T6" fmla="*/ 571 w 2322"/>
                  <a:gd name="T7" fmla="*/ 1405 h 2020"/>
                  <a:gd name="T8" fmla="*/ 589 w 2322"/>
                  <a:gd name="T9" fmla="*/ 1344 h 2020"/>
                  <a:gd name="T10" fmla="*/ 611 w 2322"/>
                  <a:gd name="T11" fmla="*/ 1271 h 2020"/>
                  <a:gd name="T12" fmla="*/ 639 w 2322"/>
                  <a:gd name="T13" fmla="*/ 1189 h 2020"/>
                  <a:gd name="T14" fmla="*/ 671 w 2322"/>
                  <a:gd name="T15" fmla="*/ 1104 h 2020"/>
                  <a:gd name="T16" fmla="*/ 706 w 2322"/>
                  <a:gd name="T17" fmla="*/ 1017 h 2020"/>
                  <a:gd name="T18" fmla="*/ 745 w 2322"/>
                  <a:gd name="T19" fmla="*/ 934 h 2020"/>
                  <a:gd name="T20" fmla="*/ 788 w 2322"/>
                  <a:gd name="T21" fmla="*/ 858 h 2020"/>
                  <a:gd name="T22" fmla="*/ 831 w 2322"/>
                  <a:gd name="T23" fmla="*/ 794 h 2020"/>
                  <a:gd name="T24" fmla="*/ 878 w 2322"/>
                  <a:gd name="T25" fmla="*/ 744 h 2020"/>
                  <a:gd name="T26" fmla="*/ 927 w 2322"/>
                  <a:gd name="T27" fmla="*/ 713 h 2020"/>
                  <a:gd name="T28" fmla="*/ 976 w 2322"/>
                  <a:gd name="T29" fmla="*/ 707 h 2020"/>
                  <a:gd name="T30" fmla="*/ 1026 w 2322"/>
                  <a:gd name="T31" fmla="*/ 726 h 2020"/>
                  <a:gd name="T32" fmla="*/ 1089 w 2322"/>
                  <a:gd name="T33" fmla="*/ 787 h 2020"/>
                  <a:gd name="T34" fmla="*/ 1155 w 2322"/>
                  <a:gd name="T35" fmla="*/ 874 h 2020"/>
                  <a:gd name="T36" fmla="*/ 1213 w 2322"/>
                  <a:gd name="T37" fmla="*/ 969 h 2020"/>
                  <a:gd name="T38" fmla="*/ 1262 w 2322"/>
                  <a:gd name="T39" fmla="*/ 1066 h 2020"/>
                  <a:gd name="T40" fmla="*/ 1303 w 2322"/>
                  <a:gd name="T41" fmla="*/ 1161 h 2020"/>
                  <a:gd name="T42" fmla="*/ 1336 w 2322"/>
                  <a:gd name="T43" fmla="*/ 1251 h 2020"/>
                  <a:gd name="T44" fmla="*/ 1361 w 2322"/>
                  <a:gd name="T45" fmla="*/ 1332 h 2020"/>
                  <a:gd name="T46" fmla="*/ 1379 w 2322"/>
                  <a:gd name="T47" fmla="*/ 1398 h 2020"/>
                  <a:gd name="T48" fmla="*/ 1391 w 2322"/>
                  <a:gd name="T49" fmla="*/ 1447 h 2020"/>
                  <a:gd name="T50" fmla="*/ 1398 w 2322"/>
                  <a:gd name="T51" fmla="*/ 1473 h 2020"/>
                  <a:gd name="T52" fmla="*/ 1399 w 2322"/>
                  <a:gd name="T53" fmla="*/ 1473 h 2020"/>
                  <a:gd name="T54" fmla="*/ 1404 w 2322"/>
                  <a:gd name="T55" fmla="*/ 1448 h 2020"/>
                  <a:gd name="T56" fmla="*/ 1416 w 2322"/>
                  <a:gd name="T57" fmla="*/ 1404 h 2020"/>
                  <a:gd name="T58" fmla="*/ 1435 w 2322"/>
                  <a:gd name="T59" fmla="*/ 1345 h 2020"/>
                  <a:gd name="T60" fmla="*/ 1459 w 2322"/>
                  <a:gd name="T61" fmla="*/ 1278 h 2020"/>
                  <a:gd name="T62" fmla="*/ 1488 w 2322"/>
                  <a:gd name="T63" fmla="*/ 1208 h 2020"/>
                  <a:gd name="T64" fmla="*/ 1524 w 2322"/>
                  <a:gd name="T65" fmla="*/ 1141 h 2020"/>
                  <a:gd name="T66" fmla="*/ 1567 w 2322"/>
                  <a:gd name="T67" fmla="*/ 1081 h 2020"/>
                  <a:gd name="T68" fmla="*/ 1614 w 2322"/>
                  <a:gd name="T69" fmla="*/ 1036 h 2020"/>
                  <a:gd name="T70" fmla="*/ 1668 w 2322"/>
                  <a:gd name="T71" fmla="*/ 1010 h 2020"/>
                  <a:gd name="T72" fmla="*/ 1720 w 2322"/>
                  <a:gd name="T73" fmla="*/ 1009 h 2020"/>
                  <a:gd name="T74" fmla="*/ 1768 w 2322"/>
                  <a:gd name="T75" fmla="*/ 1032 h 2020"/>
                  <a:gd name="T76" fmla="*/ 1812 w 2322"/>
                  <a:gd name="T77" fmla="*/ 1074 h 2020"/>
                  <a:gd name="T78" fmla="*/ 1854 w 2322"/>
                  <a:gd name="T79" fmla="*/ 1133 h 2020"/>
                  <a:gd name="T80" fmla="*/ 1892 w 2322"/>
                  <a:gd name="T81" fmla="*/ 1203 h 2020"/>
                  <a:gd name="T82" fmla="*/ 1927 w 2322"/>
                  <a:gd name="T83" fmla="*/ 1280 h 2020"/>
                  <a:gd name="T84" fmla="*/ 1960 w 2322"/>
                  <a:gd name="T85" fmla="*/ 1359 h 2020"/>
                  <a:gd name="T86" fmla="*/ 1991 w 2322"/>
                  <a:gd name="T87" fmla="*/ 1439 h 2020"/>
                  <a:gd name="T88" fmla="*/ 2146 w 2322"/>
                  <a:gd name="T89" fmla="*/ 1477 h 2020"/>
                  <a:gd name="T90" fmla="*/ 215 w 2322"/>
                  <a:gd name="T91" fmla="*/ 213 h 2020"/>
                  <a:gd name="T92" fmla="*/ 2275 w 2322"/>
                  <a:gd name="T93" fmla="*/ 0 h 2020"/>
                  <a:gd name="T94" fmla="*/ 2303 w 2322"/>
                  <a:gd name="T95" fmla="*/ 8 h 2020"/>
                  <a:gd name="T96" fmla="*/ 2319 w 2322"/>
                  <a:gd name="T97" fmla="*/ 31 h 2020"/>
                  <a:gd name="T98" fmla="*/ 2322 w 2322"/>
                  <a:gd name="T99" fmla="*/ 1974 h 2020"/>
                  <a:gd name="T100" fmla="*/ 2313 w 2322"/>
                  <a:gd name="T101" fmla="*/ 2001 h 2020"/>
                  <a:gd name="T102" fmla="*/ 2290 w 2322"/>
                  <a:gd name="T103" fmla="*/ 2018 h 2020"/>
                  <a:gd name="T104" fmla="*/ 47 w 2322"/>
                  <a:gd name="T105" fmla="*/ 2020 h 2020"/>
                  <a:gd name="T106" fmla="*/ 20 w 2322"/>
                  <a:gd name="T107" fmla="*/ 2012 h 2020"/>
                  <a:gd name="T108" fmla="*/ 2 w 2322"/>
                  <a:gd name="T109" fmla="*/ 1988 h 2020"/>
                  <a:gd name="T110" fmla="*/ 0 w 2322"/>
                  <a:gd name="T111" fmla="*/ 46 h 2020"/>
                  <a:gd name="T112" fmla="*/ 9 w 2322"/>
                  <a:gd name="T113" fmla="*/ 18 h 2020"/>
                  <a:gd name="T114" fmla="*/ 33 w 2322"/>
                  <a:gd name="T115" fmla="*/ 2 h 20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2322" h="2020">
                    <a:moveTo>
                      <a:pt x="215" y="213"/>
                    </a:moveTo>
                    <a:lnTo>
                      <a:pt x="215" y="1477"/>
                    </a:lnTo>
                    <a:lnTo>
                      <a:pt x="552" y="1477"/>
                    </a:lnTo>
                    <a:lnTo>
                      <a:pt x="553" y="1473"/>
                    </a:lnTo>
                    <a:lnTo>
                      <a:pt x="555" y="1464"/>
                    </a:lnTo>
                    <a:lnTo>
                      <a:pt x="559" y="1449"/>
                    </a:lnTo>
                    <a:lnTo>
                      <a:pt x="565" y="1429"/>
                    </a:lnTo>
                    <a:lnTo>
                      <a:pt x="571" y="1405"/>
                    </a:lnTo>
                    <a:lnTo>
                      <a:pt x="579" y="1377"/>
                    </a:lnTo>
                    <a:lnTo>
                      <a:pt x="589" y="1344"/>
                    </a:lnTo>
                    <a:lnTo>
                      <a:pt x="599" y="1309"/>
                    </a:lnTo>
                    <a:lnTo>
                      <a:pt x="611" y="1271"/>
                    </a:lnTo>
                    <a:lnTo>
                      <a:pt x="624" y="1231"/>
                    </a:lnTo>
                    <a:lnTo>
                      <a:pt x="639" y="1189"/>
                    </a:lnTo>
                    <a:lnTo>
                      <a:pt x="655" y="1147"/>
                    </a:lnTo>
                    <a:lnTo>
                      <a:pt x="671" y="1104"/>
                    </a:lnTo>
                    <a:lnTo>
                      <a:pt x="688" y="1060"/>
                    </a:lnTo>
                    <a:lnTo>
                      <a:pt x="706" y="1017"/>
                    </a:lnTo>
                    <a:lnTo>
                      <a:pt x="726" y="974"/>
                    </a:lnTo>
                    <a:lnTo>
                      <a:pt x="745" y="934"/>
                    </a:lnTo>
                    <a:lnTo>
                      <a:pt x="766" y="895"/>
                    </a:lnTo>
                    <a:lnTo>
                      <a:pt x="788" y="858"/>
                    </a:lnTo>
                    <a:lnTo>
                      <a:pt x="809" y="824"/>
                    </a:lnTo>
                    <a:lnTo>
                      <a:pt x="831" y="794"/>
                    </a:lnTo>
                    <a:lnTo>
                      <a:pt x="855" y="766"/>
                    </a:lnTo>
                    <a:lnTo>
                      <a:pt x="878" y="744"/>
                    </a:lnTo>
                    <a:lnTo>
                      <a:pt x="902" y="726"/>
                    </a:lnTo>
                    <a:lnTo>
                      <a:pt x="927" y="713"/>
                    </a:lnTo>
                    <a:lnTo>
                      <a:pt x="951" y="707"/>
                    </a:lnTo>
                    <a:lnTo>
                      <a:pt x="976" y="707"/>
                    </a:lnTo>
                    <a:lnTo>
                      <a:pt x="1001" y="713"/>
                    </a:lnTo>
                    <a:lnTo>
                      <a:pt x="1026" y="726"/>
                    </a:lnTo>
                    <a:lnTo>
                      <a:pt x="1052" y="748"/>
                    </a:lnTo>
                    <a:lnTo>
                      <a:pt x="1089" y="787"/>
                    </a:lnTo>
                    <a:lnTo>
                      <a:pt x="1124" y="830"/>
                    </a:lnTo>
                    <a:lnTo>
                      <a:pt x="1155" y="874"/>
                    </a:lnTo>
                    <a:lnTo>
                      <a:pt x="1186" y="921"/>
                    </a:lnTo>
                    <a:lnTo>
                      <a:pt x="1213" y="969"/>
                    </a:lnTo>
                    <a:lnTo>
                      <a:pt x="1239" y="1018"/>
                    </a:lnTo>
                    <a:lnTo>
                      <a:pt x="1262" y="1066"/>
                    </a:lnTo>
                    <a:lnTo>
                      <a:pt x="1284" y="1114"/>
                    </a:lnTo>
                    <a:lnTo>
                      <a:pt x="1303" y="1161"/>
                    </a:lnTo>
                    <a:lnTo>
                      <a:pt x="1321" y="1207"/>
                    </a:lnTo>
                    <a:lnTo>
                      <a:pt x="1336" y="1251"/>
                    </a:lnTo>
                    <a:lnTo>
                      <a:pt x="1349" y="1293"/>
                    </a:lnTo>
                    <a:lnTo>
                      <a:pt x="1361" y="1332"/>
                    </a:lnTo>
                    <a:lnTo>
                      <a:pt x="1372" y="1367"/>
                    </a:lnTo>
                    <a:lnTo>
                      <a:pt x="1379" y="1398"/>
                    </a:lnTo>
                    <a:lnTo>
                      <a:pt x="1387" y="1425"/>
                    </a:lnTo>
                    <a:lnTo>
                      <a:pt x="1391" y="1447"/>
                    </a:lnTo>
                    <a:lnTo>
                      <a:pt x="1396" y="1462"/>
                    </a:lnTo>
                    <a:lnTo>
                      <a:pt x="1398" y="1473"/>
                    </a:lnTo>
                    <a:lnTo>
                      <a:pt x="1398" y="1477"/>
                    </a:lnTo>
                    <a:lnTo>
                      <a:pt x="1399" y="1473"/>
                    </a:lnTo>
                    <a:lnTo>
                      <a:pt x="1401" y="1464"/>
                    </a:lnTo>
                    <a:lnTo>
                      <a:pt x="1404" y="1448"/>
                    </a:lnTo>
                    <a:lnTo>
                      <a:pt x="1410" y="1428"/>
                    </a:lnTo>
                    <a:lnTo>
                      <a:pt x="1416" y="1404"/>
                    </a:lnTo>
                    <a:lnTo>
                      <a:pt x="1425" y="1375"/>
                    </a:lnTo>
                    <a:lnTo>
                      <a:pt x="1435" y="1345"/>
                    </a:lnTo>
                    <a:lnTo>
                      <a:pt x="1446" y="1312"/>
                    </a:lnTo>
                    <a:lnTo>
                      <a:pt x="1459" y="1278"/>
                    </a:lnTo>
                    <a:lnTo>
                      <a:pt x="1473" y="1243"/>
                    </a:lnTo>
                    <a:lnTo>
                      <a:pt x="1488" y="1208"/>
                    </a:lnTo>
                    <a:lnTo>
                      <a:pt x="1506" y="1173"/>
                    </a:lnTo>
                    <a:lnTo>
                      <a:pt x="1524" y="1141"/>
                    </a:lnTo>
                    <a:lnTo>
                      <a:pt x="1545" y="1109"/>
                    </a:lnTo>
                    <a:lnTo>
                      <a:pt x="1567" y="1081"/>
                    </a:lnTo>
                    <a:lnTo>
                      <a:pt x="1589" y="1057"/>
                    </a:lnTo>
                    <a:lnTo>
                      <a:pt x="1614" y="1036"/>
                    </a:lnTo>
                    <a:lnTo>
                      <a:pt x="1641" y="1020"/>
                    </a:lnTo>
                    <a:lnTo>
                      <a:pt x="1668" y="1010"/>
                    </a:lnTo>
                    <a:lnTo>
                      <a:pt x="1695" y="1006"/>
                    </a:lnTo>
                    <a:lnTo>
                      <a:pt x="1720" y="1009"/>
                    </a:lnTo>
                    <a:lnTo>
                      <a:pt x="1745" y="1018"/>
                    </a:lnTo>
                    <a:lnTo>
                      <a:pt x="1768" y="1032"/>
                    </a:lnTo>
                    <a:lnTo>
                      <a:pt x="1791" y="1051"/>
                    </a:lnTo>
                    <a:lnTo>
                      <a:pt x="1812" y="1074"/>
                    </a:lnTo>
                    <a:lnTo>
                      <a:pt x="1833" y="1102"/>
                    </a:lnTo>
                    <a:lnTo>
                      <a:pt x="1854" y="1133"/>
                    </a:lnTo>
                    <a:lnTo>
                      <a:pt x="1873" y="1167"/>
                    </a:lnTo>
                    <a:lnTo>
                      <a:pt x="1892" y="1203"/>
                    </a:lnTo>
                    <a:lnTo>
                      <a:pt x="1909" y="1241"/>
                    </a:lnTo>
                    <a:lnTo>
                      <a:pt x="1927" y="1280"/>
                    </a:lnTo>
                    <a:lnTo>
                      <a:pt x="1944" y="1319"/>
                    </a:lnTo>
                    <a:lnTo>
                      <a:pt x="1960" y="1359"/>
                    </a:lnTo>
                    <a:lnTo>
                      <a:pt x="1976" y="1399"/>
                    </a:lnTo>
                    <a:lnTo>
                      <a:pt x="1991" y="1439"/>
                    </a:lnTo>
                    <a:lnTo>
                      <a:pt x="2005" y="1477"/>
                    </a:lnTo>
                    <a:lnTo>
                      <a:pt x="2146" y="1477"/>
                    </a:lnTo>
                    <a:lnTo>
                      <a:pt x="2146" y="213"/>
                    </a:lnTo>
                    <a:lnTo>
                      <a:pt x="215" y="213"/>
                    </a:lnTo>
                    <a:close/>
                    <a:moveTo>
                      <a:pt x="47" y="0"/>
                    </a:moveTo>
                    <a:lnTo>
                      <a:pt x="2275" y="0"/>
                    </a:lnTo>
                    <a:lnTo>
                      <a:pt x="2290" y="2"/>
                    </a:lnTo>
                    <a:lnTo>
                      <a:pt x="2303" y="8"/>
                    </a:lnTo>
                    <a:lnTo>
                      <a:pt x="2313" y="18"/>
                    </a:lnTo>
                    <a:lnTo>
                      <a:pt x="2319" y="31"/>
                    </a:lnTo>
                    <a:lnTo>
                      <a:pt x="2322" y="46"/>
                    </a:lnTo>
                    <a:lnTo>
                      <a:pt x="2322" y="1974"/>
                    </a:lnTo>
                    <a:lnTo>
                      <a:pt x="2319" y="1988"/>
                    </a:lnTo>
                    <a:lnTo>
                      <a:pt x="2313" y="2001"/>
                    </a:lnTo>
                    <a:lnTo>
                      <a:pt x="2303" y="2012"/>
                    </a:lnTo>
                    <a:lnTo>
                      <a:pt x="2290" y="2018"/>
                    </a:lnTo>
                    <a:lnTo>
                      <a:pt x="2275" y="2020"/>
                    </a:lnTo>
                    <a:lnTo>
                      <a:pt x="47" y="2020"/>
                    </a:lnTo>
                    <a:lnTo>
                      <a:pt x="33" y="2018"/>
                    </a:lnTo>
                    <a:lnTo>
                      <a:pt x="20" y="2012"/>
                    </a:lnTo>
                    <a:lnTo>
                      <a:pt x="9" y="2001"/>
                    </a:lnTo>
                    <a:lnTo>
                      <a:pt x="2" y="1988"/>
                    </a:lnTo>
                    <a:lnTo>
                      <a:pt x="0" y="1974"/>
                    </a:lnTo>
                    <a:lnTo>
                      <a:pt x="0" y="46"/>
                    </a:lnTo>
                    <a:lnTo>
                      <a:pt x="2" y="31"/>
                    </a:lnTo>
                    <a:lnTo>
                      <a:pt x="9" y="18"/>
                    </a:lnTo>
                    <a:lnTo>
                      <a:pt x="20" y="8"/>
                    </a:lnTo>
                    <a:lnTo>
                      <a:pt x="33" y="2"/>
                    </a:lnTo>
                    <a:lnTo>
                      <a:pt x="47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" name="Freeform 13"/>
              <p:cNvSpPr/>
              <p:nvPr/>
            </p:nvSpPr>
            <p:spPr bwMode="auto">
              <a:xfrm>
                <a:off x="4494213" y="2740025"/>
                <a:ext cx="49213" cy="49213"/>
              </a:xfrm>
              <a:custGeom>
                <a:avLst/>
                <a:gdLst>
                  <a:gd name="T0" fmla="*/ 158 w 315"/>
                  <a:gd name="T1" fmla="*/ 0 h 315"/>
                  <a:gd name="T2" fmla="*/ 189 w 315"/>
                  <a:gd name="T3" fmla="*/ 3 h 315"/>
                  <a:gd name="T4" fmla="*/ 220 w 315"/>
                  <a:gd name="T5" fmla="*/ 12 h 315"/>
                  <a:gd name="T6" fmla="*/ 246 w 315"/>
                  <a:gd name="T7" fmla="*/ 27 h 315"/>
                  <a:gd name="T8" fmla="*/ 270 w 315"/>
                  <a:gd name="T9" fmla="*/ 46 h 315"/>
                  <a:gd name="T10" fmla="*/ 288 w 315"/>
                  <a:gd name="T11" fmla="*/ 70 h 315"/>
                  <a:gd name="T12" fmla="*/ 303 w 315"/>
                  <a:gd name="T13" fmla="*/ 96 h 315"/>
                  <a:gd name="T14" fmla="*/ 312 w 315"/>
                  <a:gd name="T15" fmla="*/ 126 h 315"/>
                  <a:gd name="T16" fmla="*/ 315 w 315"/>
                  <a:gd name="T17" fmla="*/ 158 h 315"/>
                  <a:gd name="T18" fmla="*/ 312 w 315"/>
                  <a:gd name="T19" fmla="*/ 189 h 315"/>
                  <a:gd name="T20" fmla="*/ 303 w 315"/>
                  <a:gd name="T21" fmla="*/ 219 h 315"/>
                  <a:gd name="T22" fmla="*/ 288 w 315"/>
                  <a:gd name="T23" fmla="*/ 246 h 315"/>
                  <a:gd name="T24" fmla="*/ 270 w 315"/>
                  <a:gd name="T25" fmla="*/ 270 h 315"/>
                  <a:gd name="T26" fmla="*/ 246 w 315"/>
                  <a:gd name="T27" fmla="*/ 288 h 315"/>
                  <a:gd name="T28" fmla="*/ 220 w 315"/>
                  <a:gd name="T29" fmla="*/ 303 h 315"/>
                  <a:gd name="T30" fmla="*/ 189 w 315"/>
                  <a:gd name="T31" fmla="*/ 312 h 315"/>
                  <a:gd name="T32" fmla="*/ 158 w 315"/>
                  <a:gd name="T33" fmla="*/ 315 h 315"/>
                  <a:gd name="T34" fmla="*/ 126 w 315"/>
                  <a:gd name="T35" fmla="*/ 312 h 315"/>
                  <a:gd name="T36" fmla="*/ 97 w 315"/>
                  <a:gd name="T37" fmla="*/ 303 h 315"/>
                  <a:gd name="T38" fmla="*/ 69 w 315"/>
                  <a:gd name="T39" fmla="*/ 288 h 315"/>
                  <a:gd name="T40" fmla="*/ 47 w 315"/>
                  <a:gd name="T41" fmla="*/ 270 h 315"/>
                  <a:gd name="T42" fmla="*/ 27 w 315"/>
                  <a:gd name="T43" fmla="*/ 246 h 315"/>
                  <a:gd name="T44" fmla="*/ 13 w 315"/>
                  <a:gd name="T45" fmla="*/ 219 h 315"/>
                  <a:gd name="T46" fmla="*/ 3 w 315"/>
                  <a:gd name="T47" fmla="*/ 189 h 315"/>
                  <a:gd name="T48" fmla="*/ 0 w 315"/>
                  <a:gd name="T49" fmla="*/ 158 h 315"/>
                  <a:gd name="T50" fmla="*/ 3 w 315"/>
                  <a:gd name="T51" fmla="*/ 126 h 315"/>
                  <a:gd name="T52" fmla="*/ 13 w 315"/>
                  <a:gd name="T53" fmla="*/ 96 h 315"/>
                  <a:gd name="T54" fmla="*/ 27 w 315"/>
                  <a:gd name="T55" fmla="*/ 70 h 315"/>
                  <a:gd name="T56" fmla="*/ 47 w 315"/>
                  <a:gd name="T57" fmla="*/ 46 h 315"/>
                  <a:gd name="T58" fmla="*/ 69 w 315"/>
                  <a:gd name="T59" fmla="*/ 27 h 315"/>
                  <a:gd name="T60" fmla="*/ 97 w 315"/>
                  <a:gd name="T61" fmla="*/ 12 h 315"/>
                  <a:gd name="T62" fmla="*/ 126 w 315"/>
                  <a:gd name="T63" fmla="*/ 3 h 315"/>
                  <a:gd name="T64" fmla="*/ 158 w 315"/>
                  <a:gd name="T65" fmla="*/ 0 h 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</a:cxnLst>
                <a:rect l="0" t="0" r="r" b="b"/>
                <a:pathLst>
                  <a:path w="315" h="315">
                    <a:moveTo>
                      <a:pt x="158" y="0"/>
                    </a:moveTo>
                    <a:lnTo>
                      <a:pt x="189" y="3"/>
                    </a:lnTo>
                    <a:lnTo>
                      <a:pt x="220" y="12"/>
                    </a:lnTo>
                    <a:lnTo>
                      <a:pt x="246" y="27"/>
                    </a:lnTo>
                    <a:lnTo>
                      <a:pt x="270" y="46"/>
                    </a:lnTo>
                    <a:lnTo>
                      <a:pt x="288" y="70"/>
                    </a:lnTo>
                    <a:lnTo>
                      <a:pt x="303" y="96"/>
                    </a:lnTo>
                    <a:lnTo>
                      <a:pt x="312" y="126"/>
                    </a:lnTo>
                    <a:lnTo>
                      <a:pt x="315" y="158"/>
                    </a:lnTo>
                    <a:lnTo>
                      <a:pt x="312" y="189"/>
                    </a:lnTo>
                    <a:lnTo>
                      <a:pt x="303" y="219"/>
                    </a:lnTo>
                    <a:lnTo>
                      <a:pt x="288" y="246"/>
                    </a:lnTo>
                    <a:lnTo>
                      <a:pt x="270" y="270"/>
                    </a:lnTo>
                    <a:lnTo>
                      <a:pt x="246" y="288"/>
                    </a:lnTo>
                    <a:lnTo>
                      <a:pt x="220" y="303"/>
                    </a:lnTo>
                    <a:lnTo>
                      <a:pt x="189" y="312"/>
                    </a:lnTo>
                    <a:lnTo>
                      <a:pt x="158" y="315"/>
                    </a:lnTo>
                    <a:lnTo>
                      <a:pt x="126" y="312"/>
                    </a:lnTo>
                    <a:lnTo>
                      <a:pt x="97" y="303"/>
                    </a:lnTo>
                    <a:lnTo>
                      <a:pt x="69" y="288"/>
                    </a:lnTo>
                    <a:lnTo>
                      <a:pt x="47" y="270"/>
                    </a:lnTo>
                    <a:lnTo>
                      <a:pt x="27" y="246"/>
                    </a:lnTo>
                    <a:lnTo>
                      <a:pt x="13" y="219"/>
                    </a:lnTo>
                    <a:lnTo>
                      <a:pt x="3" y="189"/>
                    </a:lnTo>
                    <a:lnTo>
                      <a:pt x="0" y="158"/>
                    </a:lnTo>
                    <a:lnTo>
                      <a:pt x="3" y="126"/>
                    </a:lnTo>
                    <a:lnTo>
                      <a:pt x="13" y="96"/>
                    </a:lnTo>
                    <a:lnTo>
                      <a:pt x="27" y="70"/>
                    </a:lnTo>
                    <a:lnTo>
                      <a:pt x="47" y="46"/>
                    </a:lnTo>
                    <a:lnTo>
                      <a:pt x="69" y="27"/>
                    </a:lnTo>
                    <a:lnTo>
                      <a:pt x="97" y="12"/>
                    </a:lnTo>
                    <a:lnTo>
                      <a:pt x="126" y="3"/>
                    </a:lnTo>
                    <a:lnTo>
                      <a:pt x="15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4"/>
              <p:cNvSpPr/>
              <p:nvPr/>
            </p:nvSpPr>
            <p:spPr bwMode="auto">
              <a:xfrm>
                <a:off x="4651375" y="2744788"/>
                <a:ext cx="103188" cy="39688"/>
              </a:xfrm>
              <a:custGeom>
                <a:avLst/>
                <a:gdLst>
                  <a:gd name="T0" fmla="*/ 238 w 650"/>
                  <a:gd name="T1" fmla="*/ 0 h 254"/>
                  <a:gd name="T2" fmla="*/ 269 w 650"/>
                  <a:gd name="T3" fmla="*/ 0 h 254"/>
                  <a:gd name="T4" fmla="*/ 288 w 650"/>
                  <a:gd name="T5" fmla="*/ 3 h 254"/>
                  <a:gd name="T6" fmla="*/ 307 w 650"/>
                  <a:gd name="T7" fmla="*/ 10 h 254"/>
                  <a:gd name="T8" fmla="*/ 321 w 650"/>
                  <a:gd name="T9" fmla="*/ 22 h 254"/>
                  <a:gd name="T10" fmla="*/ 357 w 650"/>
                  <a:gd name="T11" fmla="*/ 10 h 254"/>
                  <a:gd name="T12" fmla="*/ 397 w 650"/>
                  <a:gd name="T13" fmla="*/ 3 h 254"/>
                  <a:gd name="T14" fmla="*/ 440 w 650"/>
                  <a:gd name="T15" fmla="*/ 0 h 254"/>
                  <a:gd name="T16" fmla="*/ 477 w 650"/>
                  <a:gd name="T17" fmla="*/ 3 h 254"/>
                  <a:gd name="T18" fmla="*/ 513 w 650"/>
                  <a:gd name="T19" fmla="*/ 8 h 254"/>
                  <a:gd name="T20" fmla="*/ 545 w 650"/>
                  <a:gd name="T21" fmla="*/ 18 h 254"/>
                  <a:gd name="T22" fmla="*/ 575 w 650"/>
                  <a:gd name="T23" fmla="*/ 30 h 254"/>
                  <a:gd name="T24" fmla="*/ 601 w 650"/>
                  <a:gd name="T25" fmla="*/ 45 h 254"/>
                  <a:gd name="T26" fmla="*/ 621 w 650"/>
                  <a:gd name="T27" fmla="*/ 63 h 254"/>
                  <a:gd name="T28" fmla="*/ 637 w 650"/>
                  <a:gd name="T29" fmla="*/ 83 h 254"/>
                  <a:gd name="T30" fmla="*/ 646 w 650"/>
                  <a:gd name="T31" fmla="*/ 105 h 254"/>
                  <a:gd name="T32" fmla="*/ 650 w 650"/>
                  <a:gd name="T33" fmla="*/ 128 h 254"/>
                  <a:gd name="T34" fmla="*/ 646 w 650"/>
                  <a:gd name="T35" fmla="*/ 149 h 254"/>
                  <a:gd name="T36" fmla="*/ 637 w 650"/>
                  <a:gd name="T37" fmla="*/ 171 h 254"/>
                  <a:gd name="T38" fmla="*/ 621 w 650"/>
                  <a:gd name="T39" fmla="*/ 191 h 254"/>
                  <a:gd name="T40" fmla="*/ 601 w 650"/>
                  <a:gd name="T41" fmla="*/ 209 h 254"/>
                  <a:gd name="T42" fmla="*/ 575 w 650"/>
                  <a:gd name="T43" fmla="*/ 224 h 254"/>
                  <a:gd name="T44" fmla="*/ 545 w 650"/>
                  <a:gd name="T45" fmla="*/ 236 h 254"/>
                  <a:gd name="T46" fmla="*/ 513 w 650"/>
                  <a:gd name="T47" fmla="*/ 246 h 254"/>
                  <a:gd name="T48" fmla="*/ 477 w 650"/>
                  <a:gd name="T49" fmla="*/ 252 h 254"/>
                  <a:gd name="T50" fmla="*/ 440 w 650"/>
                  <a:gd name="T51" fmla="*/ 254 h 254"/>
                  <a:gd name="T52" fmla="*/ 406 w 650"/>
                  <a:gd name="T53" fmla="*/ 252 h 254"/>
                  <a:gd name="T54" fmla="*/ 374 w 650"/>
                  <a:gd name="T55" fmla="*/ 247 h 254"/>
                  <a:gd name="T56" fmla="*/ 345 w 650"/>
                  <a:gd name="T57" fmla="*/ 240 h 254"/>
                  <a:gd name="T58" fmla="*/ 318 w 650"/>
                  <a:gd name="T59" fmla="*/ 230 h 254"/>
                  <a:gd name="T60" fmla="*/ 287 w 650"/>
                  <a:gd name="T61" fmla="*/ 235 h 254"/>
                  <a:gd name="T62" fmla="*/ 255 w 650"/>
                  <a:gd name="T63" fmla="*/ 239 h 254"/>
                  <a:gd name="T64" fmla="*/ 220 w 650"/>
                  <a:gd name="T65" fmla="*/ 240 h 254"/>
                  <a:gd name="T66" fmla="*/ 181 w 650"/>
                  <a:gd name="T67" fmla="*/ 239 h 254"/>
                  <a:gd name="T68" fmla="*/ 143 w 650"/>
                  <a:gd name="T69" fmla="*/ 234 h 254"/>
                  <a:gd name="T70" fmla="*/ 109 w 650"/>
                  <a:gd name="T71" fmla="*/ 228 h 254"/>
                  <a:gd name="T72" fmla="*/ 79 w 650"/>
                  <a:gd name="T73" fmla="*/ 219 h 254"/>
                  <a:gd name="T74" fmla="*/ 51 w 650"/>
                  <a:gd name="T75" fmla="*/ 208 h 254"/>
                  <a:gd name="T76" fmla="*/ 30 w 650"/>
                  <a:gd name="T77" fmla="*/ 196 h 254"/>
                  <a:gd name="T78" fmla="*/ 13 w 650"/>
                  <a:gd name="T79" fmla="*/ 182 h 254"/>
                  <a:gd name="T80" fmla="*/ 3 w 650"/>
                  <a:gd name="T81" fmla="*/ 168 h 254"/>
                  <a:gd name="T82" fmla="*/ 0 w 650"/>
                  <a:gd name="T83" fmla="*/ 152 h 254"/>
                  <a:gd name="T84" fmla="*/ 3 w 650"/>
                  <a:gd name="T85" fmla="*/ 137 h 254"/>
                  <a:gd name="T86" fmla="*/ 12 w 650"/>
                  <a:gd name="T87" fmla="*/ 123 h 254"/>
                  <a:gd name="T88" fmla="*/ 27 w 650"/>
                  <a:gd name="T89" fmla="*/ 110 h 254"/>
                  <a:gd name="T90" fmla="*/ 47 w 650"/>
                  <a:gd name="T91" fmla="*/ 98 h 254"/>
                  <a:gd name="T92" fmla="*/ 71 w 650"/>
                  <a:gd name="T93" fmla="*/ 88 h 254"/>
                  <a:gd name="T94" fmla="*/ 99 w 650"/>
                  <a:gd name="T95" fmla="*/ 80 h 254"/>
                  <a:gd name="T96" fmla="*/ 130 w 650"/>
                  <a:gd name="T97" fmla="*/ 72 h 254"/>
                  <a:gd name="T98" fmla="*/ 164 w 650"/>
                  <a:gd name="T99" fmla="*/ 68 h 254"/>
                  <a:gd name="T100" fmla="*/ 169 w 650"/>
                  <a:gd name="T101" fmla="*/ 49 h 254"/>
                  <a:gd name="T102" fmla="*/ 176 w 650"/>
                  <a:gd name="T103" fmla="*/ 33 h 254"/>
                  <a:gd name="T104" fmla="*/ 188 w 650"/>
                  <a:gd name="T105" fmla="*/ 20 h 254"/>
                  <a:gd name="T106" fmla="*/ 203 w 650"/>
                  <a:gd name="T107" fmla="*/ 9 h 254"/>
                  <a:gd name="T108" fmla="*/ 220 w 650"/>
                  <a:gd name="T109" fmla="*/ 3 h 254"/>
                  <a:gd name="T110" fmla="*/ 238 w 650"/>
                  <a:gd name="T111" fmla="*/ 0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50" h="254">
                    <a:moveTo>
                      <a:pt x="238" y="0"/>
                    </a:moveTo>
                    <a:lnTo>
                      <a:pt x="269" y="0"/>
                    </a:lnTo>
                    <a:lnTo>
                      <a:pt x="288" y="3"/>
                    </a:lnTo>
                    <a:lnTo>
                      <a:pt x="307" y="10"/>
                    </a:lnTo>
                    <a:lnTo>
                      <a:pt x="321" y="22"/>
                    </a:lnTo>
                    <a:lnTo>
                      <a:pt x="357" y="10"/>
                    </a:lnTo>
                    <a:lnTo>
                      <a:pt x="397" y="3"/>
                    </a:lnTo>
                    <a:lnTo>
                      <a:pt x="440" y="0"/>
                    </a:lnTo>
                    <a:lnTo>
                      <a:pt x="477" y="3"/>
                    </a:lnTo>
                    <a:lnTo>
                      <a:pt x="513" y="8"/>
                    </a:lnTo>
                    <a:lnTo>
                      <a:pt x="545" y="18"/>
                    </a:lnTo>
                    <a:lnTo>
                      <a:pt x="575" y="30"/>
                    </a:lnTo>
                    <a:lnTo>
                      <a:pt x="601" y="45"/>
                    </a:lnTo>
                    <a:lnTo>
                      <a:pt x="621" y="63"/>
                    </a:lnTo>
                    <a:lnTo>
                      <a:pt x="637" y="83"/>
                    </a:lnTo>
                    <a:lnTo>
                      <a:pt x="646" y="105"/>
                    </a:lnTo>
                    <a:lnTo>
                      <a:pt x="650" y="128"/>
                    </a:lnTo>
                    <a:lnTo>
                      <a:pt x="646" y="149"/>
                    </a:lnTo>
                    <a:lnTo>
                      <a:pt x="637" y="171"/>
                    </a:lnTo>
                    <a:lnTo>
                      <a:pt x="621" y="191"/>
                    </a:lnTo>
                    <a:lnTo>
                      <a:pt x="601" y="209"/>
                    </a:lnTo>
                    <a:lnTo>
                      <a:pt x="575" y="224"/>
                    </a:lnTo>
                    <a:lnTo>
                      <a:pt x="545" y="236"/>
                    </a:lnTo>
                    <a:lnTo>
                      <a:pt x="513" y="246"/>
                    </a:lnTo>
                    <a:lnTo>
                      <a:pt x="477" y="252"/>
                    </a:lnTo>
                    <a:lnTo>
                      <a:pt x="440" y="254"/>
                    </a:lnTo>
                    <a:lnTo>
                      <a:pt x="406" y="252"/>
                    </a:lnTo>
                    <a:lnTo>
                      <a:pt x="374" y="247"/>
                    </a:lnTo>
                    <a:lnTo>
                      <a:pt x="345" y="240"/>
                    </a:lnTo>
                    <a:lnTo>
                      <a:pt x="318" y="230"/>
                    </a:lnTo>
                    <a:lnTo>
                      <a:pt x="287" y="235"/>
                    </a:lnTo>
                    <a:lnTo>
                      <a:pt x="255" y="239"/>
                    </a:lnTo>
                    <a:lnTo>
                      <a:pt x="220" y="240"/>
                    </a:lnTo>
                    <a:lnTo>
                      <a:pt x="181" y="239"/>
                    </a:lnTo>
                    <a:lnTo>
                      <a:pt x="143" y="234"/>
                    </a:lnTo>
                    <a:lnTo>
                      <a:pt x="109" y="228"/>
                    </a:lnTo>
                    <a:lnTo>
                      <a:pt x="79" y="219"/>
                    </a:lnTo>
                    <a:lnTo>
                      <a:pt x="51" y="208"/>
                    </a:lnTo>
                    <a:lnTo>
                      <a:pt x="30" y="196"/>
                    </a:lnTo>
                    <a:lnTo>
                      <a:pt x="13" y="182"/>
                    </a:lnTo>
                    <a:lnTo>
                      <a:pt x="3" y="168"/>
                    </a:lnTo>
                    <a:lnTo>
                      <a:pt x="0" y="152"/>
                    </a:lnTo>
                    <a:lnTo>
                      <a:pt x="3" y="137"/>
                    </a:lnTo>
                    <a:lnTo>
                      <a:pt x="12" y="123"/>
                    </a:lnTo>
                    <a:lnTo>
                      <a:pt x="27" y="110"/>
                    </a:lnTo>
                    <a:lnTo>
                      <a:pt x="47" y="98"/>
                    </a:lnTo>
                    <a:lnTo>
                      <a:pt x="71" y="88"/>
                    </a:lnTo>
                    <a:lnTo>
                      <a:pt x="99" y="80"/>
                    </a:lnTo>
                    <a:lnTo>
                      <a:pt x="130" y="72"/>
                    </a:lnTo>
                    <a:lnTo>
                      <a:pt x="164" y="68"/>
                    </a:lnTo>
                    <a:lnTo>
                      <a:pt x="169" y="49"/>
                    </a:lnTo>
                    <a:lnTo>
                      <a:pt x="176" y="33"/>
                    </a:lnTo>
                    <a:lnTo>
                      <a:pt x="188" y="20"/>
                    </a:lnTo>
                    <a:lnTo>
                      <a:pt x="203" y="9"/>
                    </a:lnTo>
                    <a:lnTo>
                      <a:pt x="220" y="3"/>
                    </a:lnTo>
                    <a:lnTo>
                      <a:pt x="238" y="0"/>
                    </a:lnTo>
                    <a:close/>
                  </a:path>
                </a:pathLst>
              </a:custGeom>
              <a:grpFill/>
              <a:ln w="0">
                <a:noFill/>
                <a:prstDash val="solid"/>
                <a:round/>
              </a:ln>
            </p:spPr>
            <p:txBody>
              <a:bodyPr vert="horz" wrap="square" lIns="91440" tIns="45720" rIns="91440" bIns="45720" numCol="1" anchor="t" anchorCtr="0" compatLnSpc="1"/>
              <a:p>
                <a:pPr defTabSz="914400"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2" name="group_115921"/>
            <p:cNvSpPr>
              <a:spLocks noChangeAspect="1"/>
            </p:cNvSpPr>
            <p:nvPr/>
          </p:nvSpPr>
          <p:spPr bwMode="auto">
            <a:xfrm>
              <a:off x="10133" y="4016"/>
              <a:ext cx="2079" cy="2162"/>
            </a:xfrm>
            <a:custGeom>
              <a:avLst/>
              <a:gdLst>
                <a:gd name="connsiteX0" fmla="*/ 466115 w 584423"/>
                <a:gd name="connsiteY0" fmla="*/ 268189 h 607568"/>
                <a:gd name="connsiteX1" fmla="*/ 479022 w 584423"/>
                <a:gd name="connsiteY1" fmla="*/ 270337 h 607568"/>
                <a:gd name="connsiteX2" fmla="*/ 502991 w 584423"/>
                <a:gd name="connsiteY2" fmla="*/ 288288 h 607568"/>
                <a:gd name="connsiteX3" fmla="*/ 527113 w 584423"/>
                <a:gd name="connsiteY3" fmla="*/ 270337 h 607568"/>
                <a:gd name="connsiteX4" fmla="*/ 539866 w 584423"/>
                <a:gd name="connsiteY4" fmla="*/ 268189 h 607568"/>
                <a:gd name="connsiteX5" fmla="*/ 552004 w 584423"/>
                <a:gd name="connsiteY5" fmla="*/ 271871 h 607568"/>
                <a:gd name="connsiteX6" fmla="*/ 584423 w 584423"/>
                <a:gd name="connsiteY6" fmla="*/ 316826 h 607568"/>
                <a:gd name="connsiteX7" fmla="*/ 584423 w 584423"/>
                <a:gd name="connsiteY7" fmla="*/ 389092 h 607568"/>
                <a:gd name="connsiteX8" fmla="*/ 582118 w 584423"/>
                <a:gd name="connsiteY8" fmla="*/ 396917 h 607568"/>
                <a:gd name="connsiteX9" fmla="*/ 557842 w 584423"/>
                <a:gd name="connsiteY9" fmla="*/ 433894 h 607568"/>
                <a:gd name="connsiteX10" fmla="*/ 557842 w 584423"/>
                <a:gd name="connsiteY10" fmla="*/ 530708 h 607568"/>
                <a:gd name="connsiteX11" fmla="*/ 543553 w 584423"/>
                <a:gd name="connsiteY11" fmla="*/ 544977 h 607568"/>
                <a:gd name="connsiteX12" fmla="*/ 462428 w 584423"/>
                <a:gd name="connsiteY12" fmla="*/ 544977 h 607568"/>
                <a:gd name="connsiteX13" fmla="*/ 448139 w 584423"/>
                <a:gd name="connsiteY13" fmla="*/ 530708 h 607568"/>
                <a:gd name="connsiteX14" fmla="*/ 448139 w 584423"/>
                <a:gd name="connsiteY14" fmla="*/ 433894 h 607568"/>
                <a:gd name="connsiteX15" fmla="*/ 423863 w 584423"/>
                <a:gd name="connsiteY15" fmla="*/ 396917 h 607568"/>
                <a:gd name="connsiteX16" fmla="*/ 421558 w 584423"/>
                <a:gd name="connsiteY16" fmla="*/ 389092 h 607568"/>
                <a:gd name="connsiteX17" fmla="*/ 421558 w 584423"/>
                <a:gd name="connsiteY17" fmla="*/ 316826 h 607568"/>
                <a:gd name="connsiteX18" fmla="*/ 453977 w 584423"/>
                <a:gd name="connsiteY18" fmla="*/ 271871 h 607568"/>
                <a:gd name="connsiteX19" fmla="*/ 466115 w 584423"/>
                <a:gd name="connsiteY19" fmla="*/ 268189 h 607568"/>
                <a:gd name="connsiteX20" fmla="*/ 44557 w 584423"/>
                <a:gd name="connsiteY20" fmla="*/ 268189 h 607568"/>
                <a:gd name="connsiteX21" fmla="*/ 57310 w 584423"/>
                <a:gd name="connsiteY21" fmla="*/ 270337 h 607568"/>
                <a:gd name="connsiteX22" fmla="*/ 81432 w 584423"/>
                <a:gd name="connsiteY22" fmla="*/ 288288 h 607568"/>
                <a:gd name="connsiteX23" fmla="*/ 105401 w 584423"/>
                <a:gd name="connsiteY23" fmla="*/ 270337 h 607568"/>
                <a:gd name="connsiteX24" fmla="*/ 118308 w 584423"/>
                <a:gd name="connsiteY24" fmla="*/ 268189 h 607568"/>
                <a:gd name="connsiteX25" fmla="*/ 130446 w 584423"/>
                <a:gd name="connsiteY25" fmla="*/ 271871 h 607568"/>
                <a:gd name="connsiteX26" fmla="*/ 162865 w 584423"/>
                <a:gd name="connsiteY26" fmla="*/ 316826 h 607568"/>
                <a:gd name="connsiteX27" fmla="*/ 162865 w 584423"/>
                <a:gd name="connsiteY27" fmla="*/ 389092 h 607568"/>
                <a:gd name="connsiteX28" fmla="*/ 160560 w 584423"/>
                <a:gd name="connsiteY28" fmla="*/ 396917 h 607568"/>
                <a:gd name="connsiteX29" fmla="*/ 136284 w 584423"/>
                <a:gd name="connsiteY29" fmla="*/ 433894 h 607568"/>
                <a:gd name="connsiteX30" fmla="*/ 136284 w 584423"/>
                <a:gd name="connsiteY30" fmla="*/ 530708 h 607568"/>
                <a:gd name="connsiteX31" fmla="*/ 121995 w 584423"/>
                <a:gd name="connsiteY31" fmla="*/ 544977 h 607568"/>
                <a:gd name="connsiteX32" fmla="*/ 40870 w 584423"/>
                <a:gd name="connsiteY32" fmla="*/ 544977 h 607568"/>
                <a:gd name="connsiteX33" fmla="*/ 26581 w 584423"/>
                <a:gd name="connsiteY33" fmla="*/ 530708 h 607568"/>
                <a:gd name="connsiteX34" fmla="*/ 26581 w 584423"/>
                <a:gd name="connsiteY34" fmla="*/ 433894 h 607568"/>
                <a:gd name="connsiteX35" fmla="*/ 2305 w 584423"/>
                <a:gd name="connsiteY35" fmla="*/ 396917 h 607568"/>
                <a:gd name="connsiteX36" fmla="*/ 0 w 584423"/>
                <a:gd name="connsiteY36" fmla="*/ 389092 h 607568"/>
                <a:gd name="connsiteX37" fmla="*/ 0 w 584423"/>
                <a:gd name="connsiteY37" fmla="*/ 316826 h 607568"/>
                <a:gd name="connsiteX38" fmla="*/ 32419 w 584423"/>
                <a:gd name="connsiteY38" fmla="*/ 271871 h 607568"/>
                <a:gd name="connsiteX39" fmla="*/ 44557 w 584423"/>
                <a:gd name="connsiteY39" fmla="*/ 268189 h 607568"/>
                <a:gd name="connsiteX40" fmla="*/ 283757 w 584423"/>
                <a:gd name="connsiteY40" fmla="*/ 227644 h 607568"/>
                <a:gd name="connsiteX41" fmla="*/ 300667 w 584423"/>
                <a:gd name="connsiteY41" fmla="*/ 227644 h 607568"/>
                <a:gd name="connsiteX42" fmla="*/ 306663 w 584423"/>
                <a:gd name="connsiteY42" fmla="*/ 230253 h 607568"/>
                <a:gd name="connsiteX43" fmla="*/ 307739 w 584423"/>
                <a:gd name="connsiteY43" fmla="*/ 239459 h 607568"/>
                <a:gd name="connsiteX44" fmla="*/ 298669 w 584423"/>
                <a:gd name="connsiteY44" fmla="*/ 252962 h 607568"/>
                <a:gd name="connsiteX45" fmla="*/ 302973 w 584423"/>
                <a:gd name="connsiteY45" fmla="*/ 288561 h 607568"/>
                <a:gd name="connsiteX46" fmla="*/ 294672 w 584423"/>
                <a:gd name="connsiteY46" fmla="*/ 310810 h 607568"/>
                <a:gd name="connsiteX47" fmla="*/ 289752 w 584423"/>
                <a:gd name="connsiteY47" fmla="*/ 310810 h 607568"/>
                <a:gd name="connsiteX48" fmla="*/ 281451 w 584423"/>
                <a:gd name="connsiteY48" fmla="*/ 288561 h 607568"/>
                <a:gd name="connsiteX49" fmla="*/ 285755 w 584423"/>
                <a:gd name="connsiteY49" fmla="*/ 252962 h 607568"/>
                <a:gd name="connsiteX50" fmla="*/ 276685 w 584423"/>
                <a:gd name="connsiteY50" fmla="*/ 239459 h 607568"/>
                <a:gd name="connsiteX51" fmla="*/ 277761 w 584423"/>
                <a:gd name="connsiteY51" fmla="*/ 230253 h 607568"/>
                <a:gd name="connsiteX52" fmla="*/ 283757 w 584423"/>
                <a:gd name="connsiteY52" fmla="*/ 227644 h 607568"/>
                <a:gd name="connsiteX53" fmla="*/ 243694 w 584423"/>
                <a:gd name="connsiteY53" fmla="*/ 226776 h 607568"/>
                <a:gd name="connsiteX54" fmla="*/ 248918 w 584423"/>
                <a:gd name="connsiteY54" fmla="*/ 230304 h 607568"/>
                <a:gd name="connsiteX55" fmla="*/ 285947 w 584423"/>
                <a:gd name="connsiteY55" fmla="*/ 331870 h 607568"/>
                <a:gd name="connsiteX56" fmla="*/ 298546 w 584423"/>
                <a:gd name="connsiteY56" fmla="*/ 331870 h 607568"/>
                <a:gd name="connsiteX57" fmla="*/ 335575 w 584423"/>
                <a:gd name="connsiteY57" fmla="*/ 230304 h 607568"/>
                <a:gd name="connsiteX58" fmla="*/ 342336 w 584423"/>
                <a:gd name="connsiteY58" fmla="*/ 226929 h 607568"/>
                <a:gd name="connsiteX59" fmla="*/ 360005 w 584423"/>
                <a:gd name="connsiteY59" fmla="*/ 232299 h 607568"/>
                <a:gd name="connsiteX60" fmla="*/ 360005 w 584423"/>
                <a:gd name="connsiteY60" fmla="*/ 232452 h 607568"/>
                <a:gd name="connsiteX61" fmla="*/ 397495 w 584423"/>
                <a:gd name="connsiteY61" fmla="*/ 284002 h 607568"/>
                <a:gd name="connsiteX62" fmla="*/ 397495 w 584423"/>
                <a:gd name="connsiteY62" fmla="*/ 391704 h 607568"/>
                <a:gd name="connsiteX63" fmla="*/ 396573 w 584423"/>
                <a:gd name="connsiteY63" fmla="*/ 394619 h 607568"/>
                <a:gd name="connsiteX64" fmla="*/ 358008 w 584423"/>
                <a:gd name="connsiteY64" fmla="*/ 453379 h 607568"/>
                <a:gd name="connsiteX65" fmla="*/ 358008 w 584423"/>
                <a:gd name="connsiteY65" fmla="*/ 602045 h 607568"/>
                <a:gd name="connsiteX66" fmla="*/ 352476 w 584423"/>
                <a:gd name="connsiteY66" fmla="*/ 607568 h 607568"/>
                <a:gd name="connsiteX67" fmla="*/ 232017 w 584423"/>
                <a:gd name="connsiteY67" fmla="*/ 607568 h 607568"/>
                <a:gd name="connsiteX68" fmla="*/ 226485 w 584423"/>
                <a:gd name="connsiteY68" fmla="*/ 602045 h 607568"/>
                <a:gd name="connsiteX69" fmla="*/ 226485 w 584423"/>
                <a:gd name="connsiteY69" fmla="*/ 453379 h 607568"/>
                <a:gd name="connsiteX70" fmla="*/ 187920 w 584423"/>
                <a:gd name="connsiteY70" fmla="*/ 394619 h 607568"/>
                <a:gd name="connsiteX71" fmla="*/ 186998 w 584423"/>
                <a:gd name="connsiteY71" fmla="*/ 391704 h 607568"/>
                <a:gd name="connsiteX72" fmla="*/ 186998 w 584423"/>
                <a:gd name="connsiteY72" fmla="*/ 284309 h 607568"/>
                <a:gd name="connsiteX73" fmla="*/ 224488 w 584423"/>
                <a:gd name="connsiteY73" fmla="*/ 232299 h 607568"/>
                <a:gd name="connsiteX74" fmla="*/ 243694 w 584423"/>
                <a:gd name="connsiteY74" fmla="*/ 226776 h 607568"/>
                <a:gd name="connsiteX75" fmla="*/ 503026 w 584423"/>
                <a:gd name="connsiteY75" fmla="*/ 160466 h 607568"/>
                <a:gd name="connsiteX76" fmla="*/ 550975 w 584423"/>
                <a:gd name="connsiteY76" fmla="*/ 208274 h 607568"/>
                <a:gd name="connsiteX77" fmla="*/ 503026 w 584423"/>
                <a:gd name="connsiteY77" fmla="*/ 256082 h 607568"/>
                <a:gd name="connsiteX78" fmla="*/ 455077 w 584423"/>
                <a:gd name="connsiteY78" fmla="*/ 208274 h 607568"/>
                <a:gd name="connsiteX79" fmla="*/ 503026 w 584423"/>
                <a:gd name="connsiteY79" fmla="*/ 160466 h 607568"/>
                <a:gd name="connsiteX80" fmla="*/ 81397 w 584423"/>
                <a:gd name="connsiteY80" fmla="*/ 160466 h 607568"/>
                <a:gd name="connsiteX81" fmla="*/ 129346 w 584423"/>
                <a:gd name="connsiteY81" fmla="*/ 208274 h 607568"/>
                <a:gd name="connsiteX82" fmla="*/ 81397 w 584423"/>
                <a:gd name="connsiteY82" fmla="*/ 256082 h 607568"/>
                <a:gd name="connsiteX83" fmla="*/ 33448 w 584423"/>
                <a:gd name="connsiteY83" fmla="*/ 208274 h 607568"/>
                <a:gd name="connsiteX84" fmla="*/ 81397 w 584423"/>
                <a:gd name="connsiteY84" fmla="*/ 160466 h 607568"/>
                <a:gd name="connsiteX85" fmla="*/ 292212 w 584423"/>
                <a:gd name="connsiteY85" fmla="*/ 79174 h 607568"/>
                <a:gd name="connsiteX86" fmla="*/ 353957 w 584423"/>
                <a:gd name="connsiteY86" fmla="*/ 140848 h 607568"/>
                <a:gd name="connsiteX87" fmla="*/ 292212 w 584423"/>
                <a:gd name="connsiteY87" fmla="*/ 202522 h 607568"/>
                <a:gd name="connsiteX88" fmla="*/ 230467 w 584423"/>
                <a:gd name="connsiteY88" fmla="*/ 140848 h 607568"/>
                <a:gd name="connsiteX89" fmla="*/ 292212 w 584423"/>
                <a:gd name="connsiteY89" fmla="*/ 79174 h 607568"/>
                <a:gd name="connsiteX90" fmla="*/ 292212 w 584423"/>
                <a:gd name="connsiteY90" fmla="*/ 0 h 607568"/>
                <a:gd name="connsiteX91" fmla="*/ 504683 w 584423"/>
                <a:gd name="connsiteY91" fmla="*/ 105068 h 607568"/>
                <a:gd name="connsiteX92" fmla="*/ 501764 w 584423"/>
                <a:gd name="connsiteY92" fmla="*/ 126542 h 607568"/>
                <a:gd name="connsiteX93" fmla="*/ 492546 w 584423"/>
                <a:gd name="connsiteY93" fmla="*/ 129610 h 607568"/>
                <a:gd name="connsiteX94" fmla="*/ 480409 w 584423"/>
                <a:gd name="connsiteY94" fmla="*/ 123628 h 607568"/>
                <a:gd name="connsiteX95" fmla="*/ 292212 w 584423"/>
                <a:gd name="connsiteY95" fmla="*/ 30677 h 607568"/>
                <a:gd name="connsiteX96" fmla="*/ 104014 w 584423"/>
                <a:gd name="connsiteY96" fmla="*/ 123628 h 607568"/>
                <a:gd name="connsiteX97" fmla="*/ 82659 w 584423"/>
                <a:gd name="connsiteY97" fmla="*/ 126542 h 607568"/>
                <a:gd name="connsiteX98" fmla="*/ 79740 w 584423"/>
                <a:gd name="connsiteY98" fmla="*/ 105068 h 607568"/>
                <a:gd name="connsiteX99" fmla="*/ 292212 w 584423"/>
                <a:gd name="connsiteY99" fmla="*/ 0 h 607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</a:cxnLst>
              <a:rect l="l" t="t" r="r" b="b"/>
              <a:pathLst>
                <a:path w="584423" h="607568">
                  <a:moveTo>
                    <a:pt x="466115" y="268189"/>
                  </a:moveTo>
                  <a:cubicBezTo>
                    <a:pt x="470571" y="266808"/>
                    <a:pt x="475334" y="267575"/>
                    <a:pt x="479022" y="270337"/>
                  </a:cubicBezTo>
                  <a:lnTo>
                    <a:pt x="502991" y="288288"/>
                  </a:lnTo>
                  <a:lnTo>
                    <a:pt x="527113" y="270337"/>
                  </a:lnTo>
                  <a:cubicBezTo>
                    <a:pt x="530647" y="267575"/>
                    <a:pt x="535410" y="266808"/>
                    <a:pt x="539866" y="268189"/>
                  </a:cubicBezTo>
                  <a:cubicBezTo>
                    <a:pt x="539866" y="268189"/>
                    <a:pt x="551850" y="271871"/>
                    <a:pt x="552004" y="271871"/>
                  </a:cubicBezTo>
                  <a:cubicBezTo>
                    <a:pt x="571363" y="278315"/>
                    <a:pt x="584423" y="296420"/>
                    <a:pt x="584423" y="316826"/>
                  </a:cubicBezTo>
                  <a:lnTo>
                    <a:pt x="584423" y="389092"/>
                  </a:lnTo>
                  <a:cubicBezTo>
                    <a:pt x="584423" y="391854"/>
                    <a:pt x="583655" y="394615"/>
                    <a:pt x="582118" y="396917"/>
                  </a:cubicBezTo>
                  <a:lnTo>
                    <a:pt x="557842" y="433894"/>
                  </a:lnTo>
                  <a:lnTo>
                    <a:pt x="557842" y="530708"/>
                  </a:lnTo>
                  <a:cubicBezTo>
                    <a:pt x="557842" y="538686"/>
                    <a:pt x="551389" y="544977"/>
                    <a:pt x="543553" y="544977"/>
                  </a:cubicBezTo>
                  <a:lnTo>
                    <a:pt x="462428" y="544977"/>
                  </a:lnTo>
                  <a:cubicBezTo>
                    <a:pt x="454592" y="544977"/>
                    <a:pt x="448139" y="538686"/>
                    <a:pt x="448139" y="530708"/>
                  </a:cubicBezTo>
                  <a:lnTo>
                    <a:pt x="448139" y="433894"/>
                  </a:lnTo>
                  <a:lnTo>
                    <a:pt x="423863" y="396917"/>
                  </a:lnTo>
                  <a:cubicBezTo>
                    <a:pt x="422326" y="394615"/>
                    <a:pt x="421558" y="391854"/>
                    <a:pt x="421558" y="389092"/>
                  </a:cubicBezTo>
                  <a:lnTo>
                    <a:pt x="421558" y="316826"/>
                  </a:lnTo>
                  <a:cubicBezTo>
                    <a:pt x="421558" y="296420"/>
                    <a:pt x="434618" y="278315"/>
                    <a:pt x="453977" y="271871"/>
                  </a:cubicBezTo>
                  <a:cubicBezTo>
                    <a:pt x="454131" y="271871"/>
                    <a:pt x="466115" y="268189"/>
                    <a:pt x="466115" y="268189"/>
                  </a:cubicBezTo>
                  <a:close/>
                  <a:moveTo>
                    <a:pt x="44557" y="268189"/>
                  </a:moveTo>
                  <a:cubicBezTo>
                    <a:pt x="49013" y="266808"/>
                    <a:pt x="53776" y="267575"/>
                    <a:pt x="57310" y="270337"/>
                  </a:cubicBezTo>
                  <a:lnTo>
                    <a:pt x="81432" y="288288"/>
                  </a:lnTo>
                  <a:lnTo>
                    <a:pt x="105401" y="270337"/>
                  </a:lnTo>
                  <a:cubicBezTo>
                    <a:pt x="109089" y="267575"/>
                    <a:pt x="113852" y="266808"/>
                    <a:pt x="118308" y="268189"/>
                  </a:cubicBezTo>
                  <a:cubicBezTo>
                    <a:pt x="118308" y="268189"/>
                    <a:pt x="130292" y="271871"/>
                    <a:pt x="130446" y="271871"/>
                  </a:cubicBezTo>
                  <a:cubicBezTo>
                    <a:pt x="149805" y="278315"/>
                    <a:pt x="162865" y="296420"/>
                    <a:pt x="162865" y="316826"/>
                  </a:cubicBezTo>
                  <a:lnTo>
                    <a:pt x="162865" y="389092"/>
                  </a:lnTo>
                  <a:cubicBezTo>
                    <a:pt x="162865" y="391854"/>
                    <a:pt x="162097" y="394615"/>
                    <a:pt x="160560" y="396917"/>
                  </a:cubicBezTo>
                  <a:lnTo>
                    <a:pt x="136284" y="433894"/>
                  </a:lnTo>
                  <a:lnTo>
                    <a:pt x="136284" y="530708"/>
                  </a:lnTo>
                  <a:cubicBezTo>
                    <a:pt x="136284" y="538686"/>
                    <a:pt x="129831" y="544977"/>
                    <a:pt x="121995" y="544977"/>
                  </a:cubicBezTo>
                  <a:lnTo>
                    <a:pt x="40870" y="544977"/>
                  </a:lnTo>
                  <a:cubicBezTo>
                    <a:pt x="33034" y="544977"/>
                    <a:pt x="26581" y="538686"/>
                    <a:pt x="26581" y="530708"/>
                  </a:cubicBezTo>
                  <a:lnTo>
                    <a:pt x="26581" y="433894"/>
                  </a:lnTo>
                  <a:lnTo>
                    <a:pt x="2305" y="396917"/>
                  </a:lnTo>
                  <a:cubicBezTo>
                    <a:pt x="768" y="394615"/>
                    <a:pt x="0" y="391854"/>
                    <a:pt x="0" y="389092"/>
                  </a:cubicBezTo>
                  <a:lnTo>
                    <a:pt x="0" y="316826"/>
                  </a:lnTo>
                  <a:cubicBezTo>
                    <a:pt x="0" y="296420"/>
                    <a:pt x="13060" y="278315"/>
                    <a:pt x="32419" y="271871"/>
                  </a:cubicBezTo>
                  <a:cubicBezTo>
                    <a:pt x="32573" y="271871"/>
                    <a:pt x="44557" y="268189"/>
                    <a:pt x="44557" y="268189"/>
                  </a:cubicBezTo>
                  <a:close/>
                  <a:moveTo>
                    <a:pt x="283757" y="227644"/>
                  </a:moveTo>
                  <a:lnTo>
                    <a:pt x="300667" y="227644"/>
                  </a:lnTo>
                  <a:cubicBezTo>
                    <a:pt x="302973" y="227644"/>
                    <a:pt x="305126" y="228565"/>
                    <a:pt x="306663" y="230253"/>
                  </a:cubicBezTo>
                  <a:cubicBezTo>
                    <a:pt x="309123" y="232861"/>
                    <a:pt x="309430" y="236544"/>
                    <a:pt x="307739" y="239459"/>
                  </a:cubicBezTo>
                  <a:lnTo>
                    <a:pt x="298669" y="252962"/>
                  </a:lnTo>
                  <a:lnTo>
                    <a:pt x="302973" y="288561"/>
                  </a:lnTo>
                  <a:lnTo>
                    <a:pt x="294672" y="310810"/>
                  </a:lnTo>
                  <a:cubicBezTo>
                    <a:pt x="293749" y="312958"/>
                    <a:pt x="290675" y="312958"/>
                    <a:pt x="289752" y="310810"/>
                  </a:cubicBezTo>
                  <a:lnTo>
                    <a:pt x="281451" y="288561"/>
                  </a:lnTo>
                  <a:lnTo>
                    <a:pt x="285755" y="252962"/>
                  </a:lnTo>
                  <a:lnTo>
                    <a:pt x="276685" y="239459"/>
                  </a:lnTo>
                  <a:cubicBezTo>
                    <a:pt x="274994" y="236544"/>
                    <a:pt x="275302" y="232861"/>
                    <a:pt x="277761" y="230253"/>
                  </a:cubicBezTo>
                  <a:cubicBezTo>
                    <a:pt x="279299" y="228565"/>
                    <a:pt x="281451" y="227644"/>
                    <a:pt x="283757" y="227644"/>
                  </a:cubicBezTo>
                  <a:close/>
                  <a:moveTo>
                    <a:pt x="243694" y="226776"/>
                  </a:moveTo>
                  <a:cubicBezTo>
                    <a:pt x="245999" y="226776"/>
                    <a:pt x="248150" y="228157"/>
                    <a:pt x="248918" y="230304"/>
                  </a:cubicBezTo>
                  <a:lnTo>
                    <a:pt x="285947" y="331870"/>
                  </a:lnTo>
                  <a:cubicBezTo>
                    <a:pt x="288098" y="337700"/>
                    <a:pt x="296395" y="337700"/>
                    <a:pt x="298546" y="331870"/>
                  </a:cubicBezTo>
                  <a:lnTo>
                    <a:pt x="335575" y="230304"/>
                  </a:lnTo>
                  <a:cubicBezTo>
                    <a:pt x="336651" y="227543"/>
                    <a:pt x="339570" y="226162"/>
                    <a:pt x="342336" y="226929"/>
                  </a:cubicBezTo>
                  <a:lnTo>
                    <a:pt x="360005" y="232299"/>
                  </a:lnTo>
                  <a:lnTo>
                    <a:pt x="360005" y="232452"/>
                  </a:lnTo>
                  <a:cubicBezTo>
                    <a:pt x="382438" y="239663"/>
                    <a:pt x="397495" y="260528"/>
                    <a:pt x="397495" y="284002"/>
                  </a:cubicBezTo>
                  <a:lnTo>
                    <a:pt x="397495" y="391704"/>
                  </a:lnTo>
                  <a:cubicBezTo>
                    <a:pt x="397495" y="392778"/>
                    <a:pt x="397188" y="393852"/>
                    <a:pt x="396573" y="394619"/>
                  </a:cubicBezTo>
                  <a:lnTo>
                    <a:pt x="358008" y="453379"/>
                  </a:lnTo>
                  <a:lnTo>
                    <a:pt x="358008" y="602045"/>
                  </a:lnTo>
                  <a:cubicBezTo>
                    <a:pt x="358008" y="605113"/>
                    <a:pt x="355549" y="607568"/>
                    <a:pt x="352476" y="607568"/>
                  </a:cubicBezTo>
                  <a:lnTo>
                    <a:pt x="232017" y="607568"/>
                  </a:lnTo>
                  <a:cubicBezTo>
                    <a:pt x="228944" y="607568"/>
                    <a:pt x="226485" y="605113"/>
                    <a:pt x="226485" y="602045"/>
                  </a:cubicBezTo>
                  <a:lnTo>
                    <a:pt x="226485" y="453379"/>
                  </a:lnTo>
                  <a:lnTo>
                    <a:pt x="187920" y="394619"/>
                  </a:lnTo>
                  <a:cubicBezTo>
                    <a:pt x="187305" y="393852"/>
                    <a:pt x="186998" y="392778"/>
                    <a:pt x="186998" y="391704"/>
                  </a:cubicBezTo>
                  <a:lnTo>
                    <a:pt x="186998" y="284309"/>
                  </a:lnTo>
                  <a:cubicBezTo>
                    <a:pt x="186998" y="260682"/>
                    <a:pt x="202055" y="239817"/>
                    <a:pt x="224488" y="232299"/>
                  </a:cubicBezTo>
                  <a:cubicBezTo>
                    <a:pt x="224488" y="232299"/>
                    <a:pt x="243233" y="226776"/>
                    <a:pt x="243694" y="226776"/>
                  </a:cubicBezTo>
                  <a:close/>
                  <a:moveTo>
                    <a:pt x="503026" y="160466"/>
                  </a:moveTo>
                  <a:cubicBezTo>
                    <a:pt x="529508" y="160466"/>
                    <a:pt x="550975" y="181870"/>
                    <a:pt x="550975" y="208274"/>
                  </a:cubicBezTo>
                  <a:cubicBezTo>
                    <a:pt x="550975" y="234678"/>
                    <a:pt x="529508" y="256082"/>
                    <a:pt x="503026" y="256082"/>
                  </a:cubicBezTo>
                  <a:cubicBezTo>
                    <a:pt x="476544" y="256082"/>
                    <a:pt x="455077" y="234678"/>
                    <a:pt x="455077" y="208274"/>
                  </a:cubicBezTo>
                  <a:cubicBezTo>
                    <a:pt x="455077" y="181870"/>
                    <a:pt x="476544" y="160466"/>
                    <a:pt x="503026" y="160466"/>
                  </a:cubicBezTo>
                  <a:close/>
                  <a:moveTo>
                    <a:pt x="81397" y="160466"/>
                  </a:moveTo>
                  <a:cubicBezTo>
                    <a:pt x="107879" y="160466"/>
                    <a:pt x="129346" y="181870"/>
                    <a:pt x="129346" y="208274"/>
                  </a:cubicBezTo>
                  <a:cubicBezTo>
                    <a:pt x="129346" y="234678"/>
                    <a:pt x="107879" y="256082"/>
                    <a:pt x="81397" y="256082"/>
                  </a:cubicBezTo>
                  <a:cubicBezTo>
                    <a:pt x="54915" y="256082"/>
                    <a:pt x="33448" y="234678"/>
                    <a:pt x="33448" y="208274"/>
                  </a:cubicBezTo>
                  <a:cubicBezTo>
                    <a:pt x="33448" y="181870"/>
                    <a:pt x="54915" y="160466"/>
                    <a:pt x="81397" y="160466"/>
                  </a:cubicBezTo>
                  <a:close/>
                  <a:moveTo>
                    <a:pt x="292212" y="79174"/>
                  </a:moveTo>
                  <a:cubicBezTo>
                    <a:pt x="326313" y="79174"/>
                    <a:pt x="353957" y="106786"/>
                    <a:pt x="353957" y="140848"/>
                  </a:cubicBezTo>
                  <a:cubicBezTo>
                    <a:pt x="353957" y="174910"/>
                    <a:pt x="326313" y="202522"/>
                    <a:pt x="292212" y="202522"/>
                  </a:cubicBezTo>
                  <a:cubicBezTo>
                    <a:pt x="258111" y="202522"/>
                    <a:pt x="230467" y="174910"/>
                    <a:pt x="230467" y="140848"/>
                  </a:cubicBezTo>
                  <a:cubicBezTo>
                    <a:pt x="230467" y="106786"/>
                    <a:pt x="258111" y="79174"/>
                    <a:pt x="292212" y="79174"/>
                  </a:cubicBezTo>
                  <a:close/>
                  <a:moveTo>
                    <a:pt x="292212" y="0"/>
                  </a:moveTo>
                  <a:cubicBezTo>
                    <a:pt x="376247" y="0"/>
                    <a:pt x="453677" y="38346"/>
                    <a:pt x="504683" y="105068"/>
                  </a:cubicBezTo>
                  <a:cubicBezTo>
                    <a:pt x="509906" y="111817"/>
                    <a:pt x="508523" y="121481"/>
                    <a:pt x="501764" y="126542"/>
                  </a:cubicBezTo>
                  <a:cubicBezTo>
                    <a:pt x="498998" y="128690"/>
                    <a:pt x="495772" y="129610"/>
                    <a:pt x="492546" y="129610"/>
                  </a:cubicBezTo>
                  <a:cubicBezTo>
                    <a:pt x="487937" y="129610"/>
                    <a:pt x="483328" y="127616"/>
                    <a:pt x="480409" y="123628"/>
                  </a:cubicBezTo>
                  <a:cubicBezTo>
                    <a:pt x="435088" y="64575"/>
                    <a:pt x="366569" y="30677"/>
                    <a:pt x="292212" y="30677"/>
                  </a:cubicBezTo>
                  <a:cubicBezTo>
                    <a:pt x="217854" y="30677"/>
                    <a:pt x="149335" y="64575"/>
                    <a:pt x="104014" y="123628"/>
                  </a:cubicBezTo>
                  <a:cubicBezTo>
                    <a:pt x="98944" y="130377"/>
                    <a:pt x="89265" y="131604"/>
                    <a:pt x="82659" y="126542"/>
                  </a:cubicBezTo>
                  <a:cubicBezTo>
                    <a:pt x="75900" y="121481"/>
                    <a:pt x="74517" y="111817"/>
                    <a:pt x="79740" y="105068"/>
                  </a:cubicBezTo>
                  <a:cubicBezTo>
                    <a:pt x="130746" y="38346"/>
                    <a:pt x="208176" y="0"/>
                    <a:pt x="292212" y="0"/>
                  </a:cubicBezTo>
                  <a:close/>
                </a:path>
              </a:pathLst>
            </a:custGeom>
            <a:gradFill>
              <a:gsLst>
                <a:gs pos="0">
                  <a:srgbClr val="4A7DFF"/>
                </a:gs>
                <a:gs pos="100000">
                  <a:srgbClr val="A7E3FF"/>
                </a:gs>
              </a:gsLst>
              <a:lin ang="18900000" scaled="1"/>
            </a:gradFill>
            <a:ln>
              <a:noFill/>
            </a:ln>
          </p:spPr>
        </p:sp>
        <p:grpSp>
          <p:nvGrpSpPr>
            <p:cNvPr id="23" name="组合 22"/>
            <p:cNvGrpSpPr/>
            <p:nvPr/>
          </p:nvGrpSpPr>
          <p:grpSpPr>
            <a:xfrm>
              <a:off x="6237" y="4170"/>
              <a:ext cx="1545" cy="1759"/>
              <a:chOff x="4030374" y="2063929"/>
              <a:chExt cx="1384663" cy="1489166"/>
            </a:xfrm>
          </p:grpSpPr>
          <p:grpSp>
            <p:nvGrpSpPr>
              <p:cNvPr id="24" name="组合 23"/>
              <p:cNvGrpSpPr/>
              <p:nvPr/>
            </p:nvGrpSpPr>
            <p:grpSpPr>
              <a:xfrm>
                <a:off x="4030374" y="2063929"/>
                <a:ext cx="1384663" cy="1489166"/>
                <a:chOff x="1071155" y="1907175"/>
                <a:chExt cx="1384663" cy="1489166"/>
              </a:xfrm>
            </p:grpSpPr>
            <p:sp>
              <p:nvSpPr>
                <p:cNvPr id="26" name="圆角矩形 7"/>
                <p:cNvSpPr/>
                <p:nvPr/>
              </p:nvSpPr>
              <p:spPr>
                <a:xfrm rot="18824807">
                  <a:off x="1071155" y="1907175"/>
                  <a:ext cx="1384663" cy="1384663"/>
                </a:xfrm>
                <a:prstGeom prst="round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  <a:effectLst>
                  <a:innerShdw blurRad="63500" dist="50800" dir="13500000">
                    <a:prstClr val="black">
                      <a:alpha val="50000"/>
                    </a:prstClr>
                  </a:inn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ea"/>
                    <a:cs typeface="+mn-ea"/>
                    <a:sym typeface="Calibri" panose="020F0502020204030204" pitchFamily="34" charset="0"/>
                  </a:endParaRPr>
                </a:p>
              </p:txBody>
            </p:sp>
            <p:sp>
              <p:nvSpPr>
                <p:cNvPr id="27" name="圆角矩形 8"/>
                <p:cNvSpPr/>
                <p:nvPr/>
              </p:nvSpPr>
              <p:spPr>
                <a:xfrm rot="18824807">
                  <a:off x="1071155" y="2011678"/>
                  <a:ext cx="1384663" cy="1384663"/>
                </a:xfrm>
                <a:prstGeom prst="roundRect">
                  <a:avLst/>
                </a:prstGeom>
                <a:gradFill>
                  <a:gsLst>
                    <a:gs pos="0">
                      <a:srgbClr val="4A7DFF"/>
                    </a:gs>
                    <a:gs pos="100000">
                      <a:srgbClr val="A7E3FF"/>
                    </a:gs>
                  </a:gsLst>
                  <a:lin ang="18900000" scaled="1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1200" cap="none" spc="0" normalizeH="0" baseline="0" noProof="0">
                    <a:ln>
                      <a:noFill/>
                    </a:ln>
                    <a:solidFill>
                      <a:srgbClr val="FFFFFF"/>
                    </a:solidFill>
                    <a:effectLst/>
                    <a:uLnTx/>
                    <a:uFillTx/>
                    <a:latin typeface="+mn-ea"/>
                    <a:cs typeface="+mn-ea"/>
                    <a:sym typeface="Calibri" panose="020F0502020204030204" pitchFamily="34" charset="0"/>
                  </a:endParaRPr>
                </a:p>
              </p:txBody>
            </p:sp>
          </p:grpSp>
          <p:sp>
            <p:nvSpPr>
              <p:cNvPr id="25" name="browser_156543"/>
              <p:cNvSpPr>
                <a:spLocks noChangeAspect="1"/>
              </p:cNvSpPr>
              <p:nvPr/>
            </p:nvSpPr>
            <p:spPr bwMode="auto">
              <a:xfrm>
                <a:off x="4417862" y="2581724"/>
                <a:ext cx="609685" cy="532658"/>
              </a:xfrm>
              <a:custGeom>
                <a:avLst/>
                <a:gdLst>
                  <a:gd name="T0" fmla="*/ 306 w 6533"/>
                  <a:gd name="T1" fmla="*/ 0 h 5717"/>
                  <a:gd name="T2" fmla="*/ 0 w 6533"/>
                  <a:gd name="T3" fmla="*/ 491 h 5717"/>
                  <a:gd name="T4" fmla="*/ 0 w 6533"/>
                  <a:gd name="T5" fmla="*/ 5717 h 5717"/>
                  <a:gd name="T6" fmla="*/ 6533 w 6533"/>
                  <a:gd name="T7" fmla="*/ 613 h 5717"/>
                  <a:gd name="T8" fmla="*/ 6533 w 6533"/>
                  <a:gd name="T9" fmla="*/ 307 h 5717"/>
                  <a:gd name="T10" fmla="*/ 1036 w 6533"/>
                  <a:gd name="T11" fmla="*/ 219 h 5717"/>
                  <a:gd name="T12" fmla="*/ 1036 w 6533"/>
                  <a:gd name="T13" fmla="*/ 394 h 5717"/>
                  <a:gd name="T14" fmla="*/ 1036 w 6533"/>
                  <a:gd name="T15" fmla="*/ 219 h 5717"/>
                  <a:gd name="T16" fmla="*/ 2960 w 6533"/>
                  <a:gd name="T17" fmla="*/ 2833 h 5717"/>
                  <a:gd name="T18" fmla="*/ 715 w 6533"/>
                  <a:gd name="T19" fmla="*/ 1200 h 5717"/>
                  <a:gd name="T20" fmla="*/ 513 w 6533"/>
                  <a:gd name="T21" fmla="*/ 394 h 5717"/>
                  <a:gd name="T22" fmla="*/ 513 w 6533"/>
                  <a:gd name="T23" fmla="*/ 219 h 5717"/>
                  <a:gd name="T24" fmla="*/ 513 w 6533"/>
                  <a:gd name="T25" fmla="*/ 394 h 5717"/>
                  <a:gd name="T26" fmla="*/ 774 w 6533"/>
                  <a:gd name="T27" fmla="*/ 219 h 5717"/>
                  <a:gd name="T28" fmla="*/ 774 w 6533"/>
                  <a:gd name="T29" fmla="*/ 394 h 5717"/>
                  <a:gd name="T30" fmla="*/ 5819 w 6533"/>
                  <a:gd name="T31" fmla="*/ 4977 h 5717"/>
                  <a:gd name="T32" fmla="*/ 715 w 6533"/>
                  <a:gd name="T33" fmla="*/ 4875 h 5717"/>
                  <a:gd name="T34" fmla="*/ 5819 w 6533"/>
                  <a:gd name="T35" fmla="*/ 4977 h 5717"/>
                  <a:gd name="T36" fmla="*/ 715 w 6533"/>
                  <a:gd name="T37" fmla="*/ 4671 h 5717"/>
                  <a:gd name="T38" fmla="*/ 5819 w 6533"/>
                  <a:gd name="T39" fmla="*/ 4569 h 5717"/>
                  <a:gd name="T40" fmla="*/ 5819 w 6533"/>
                  <a:gd name="T41" fmla="*/ 4364 h 5717"/>
                  <a:gd name="T42" fmla="*/ 715 w 6533"/>
                  <a:gd name="T43" fmla="*/ 4262 h 5717"/>
                  <a:gd name="T44" fmla="*/ 5819 w 6533"/>
                  <a:gd name="T45" fmla="*/ 4364 h 5717"/>
                  <a:gd name="T46" fmla="*/ 715 w 6533"/>
                  <a:gd name="T47" fmla="*/ 4058 h 5717"/>
                  <a:gd name="T48" fmla="*/ 5819 w 6533"/>
                  <a:gd name="T49" fmla="*/ 3956 h 5717"/>
                  <a:gd name="T50" fmla="*/ 5819 w 6533"/>
                  <a:gd name="T51" fmla="*/ 3752 h 5717"/>
                  <a:gd name="T52" fmla="*/ 715 w 6533"/>
                  <a:gd name="T53" fmla="*/ 3650 h 5717"/>
                  <a:gd name="T54" fmla="*/ 5819 w 6533"/>
                  <a:gd name="T55" fmla="*/ 3752 h 5717"/>
                  <a:gd name="T56" fmla="*/ 715 w 6533"/>
                  <a:gd name="T57" fmla="*/ 3446 h 5717"/>
                  <a:gd name="T58" fmla="*/ 5819 w 6533"/>
                  <a:gd name="T59" fmla="*/ 3344 h 5717"/>
                  <a:gd name="T60" fmla="*/ 5819 w 6533"/>
                  <a:gd name="T61" fmla="*/ 3139 h 5717"/>
                  <a:gd name="T62" fmla="*/ 3573 w 6533"/>
                  <a:gd name="T63" fmla="*/ 3037 h 5717"/>
                  <a:gd name="T64" fmla="*/ 5819 w 6533"/>
                  <a:gd name="T65" fmla="*/ 3139 h 5717"/>
                  <a:gd name="T66" fmla="*/ 3573 w 6533"/>
                  <a:gd name="T67" fmla="*/ 2833 h 5717"/>
                  <a:gd name="T68" fmla="*/ 5819 w 6533"/>
                  <a:gd name="T69" fmla="*/ 2731 h 5717"/>
                  <a:gd name="T70" fmla="*/ 5819 w 6533"/>
                  <a:gd name="T71" fmla="*/ 2527 h 5717"/>
                  <a:gd name="T72" fmla="*/ 3573 w 6533"/>
                  <a:gd name="T73" fmla="*/ 2425 h 5717"/>
                  <a:gd name="T74" fmla="*/ 5819 w 6533"/>
                  <a:gd name="T75" fmla="*/ 2527 h 5717"/>
                  <a:gd name="T76" fmla="*/ 3573 w 6533"/>
                  <a:gd name="T77" fmla="*/ 2221 h 5717"/>
                  <a:gd name="T78" fmla="*/ 5819 w 6533"/>
                  <a:gd name="T79" fmla="*/ 2119 h 5717"/>
                  <a:gd name="T80" fmla="*/ 5819 w 6533"/>
                  <a:gd name="T81" fmla="*/ 1914 h 5717"/>
                  <a:gd name="T82" fmla="*/ 3573 w 6533"/>
                  <a:gd name="T83" fmla="*/ 1812 h 5717"/>
                  <a:gd name="T84" fmla="*/ 5819 w 6533"/>
                  <a:gd name="T85" fmla="*/ 1914 h 5717"/>
                  <a:gd name="T86" fmla="*/ 3573 w 6533"/>
                  <a:gd name="T87" fmla="*/ 1608 h 5717"/>
                  <a:gd name="T88" fmla="*/ 5819 w 6533"/>
                  <a:gd name="T89" fmla="*/ 1506 h 5717"/>
                  <a:gd name="T90" fmla="*/ 5819 w 6533"/>
                  <a:gd name="T91" fmla="*/ 1302 h 5717"/>
                  <a:gd name="T92" fmla="*/ 3573 w 6533"/>
                  <a:gd name="T93" fmla="*/ 1200 h 5717"/>
                  <a:gd name="T94" fmla="*/ 5819 w 6533"/>
                  <a:gd name="T95" fmla="*/ 1302 h 5717"/>
                  <a:gd name="T96" fmla="*/ 1889 w 6533"/>
                  <a:gd name="T97" fmla="*/ 460 h 5717"/>
                  <a:gd name="T98" fmla="*/ 1889 w 6533"/>
                  <a:gd name="T99" fmla="*/ 153 h 5717"/>
                  <a:gd name="T100" fmla="*/ 5819 w 6533"/>
                  <a:gd name="T101" fmla="*/ 307 h 57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6533" h="5717">
                    <a:moveTo>
                      <a:pt x="6227" y="0"/>
                    </a:moveTo>
                    <a:lnTo>
                      <a:pt x="306" y="0"/>
                    </a:lnTo>
                    <a:cubicBezTo>
                      <a:pt x="138" y="0"/>
                      <a:pt x="0" y="138"/>
                      <a:pt x="0" y="307"/>
                    </a:cubicBezTo>
                    <a:lnTo>
                      <a:pt x="0" y="491"/>
                    </a:lnTo>
                    <a:lnTo>
                      <a:pt x="0" y="613"/>
                    </a:lnTo>
                    <a:lnTo>
                      <a:pt x="0" y="5717"/>
                    </a:lnTo>
                    <a:lnTo>
                      <a:pt x="6533" y="5717"/>
                    </a:lnTo>
                    <a:lnTo>
                      <a:pt x="6533" y="613"/>
                    </a:lnTo>
                    <a:lnTo>
                      <a:pt x="6533" y="491"/>
                    </a:lnTo>
                    <a:lnTo>
                      <a:pt x="6533" y="307"/>
                    </a:lnTo>
                    <a:cubicBezTo>
                      <a:pt x="6533" y="138"/>
                      <a:pt x="6396" y="0"/>
                      <a:pt x="6227" y="0"/>
                    </a:cubicBezTo>
                    <a:close/>
                    <a:moveTo>
                      <a:pt x="1036" y="219"/>
                    </a:moveTo>
                    <a:cubicBezTo>
                      <a:pt x="1084" y="219"/>
                      <a:pt x="1123" y="258"/>
                      <a:pt x="1123" y="307"/>
                    </a:cubicBezTo>
                    <a:cubicBezTo>
                      <a:pt x="1123" y="355"/>
                      <a:pt x="1084" y="394"/>
                      <a:pt x="1036" y="394"/>
                    </a:cubicBezTo>
                    <a:cubicBezTo>
                      <a:pt x="988" y="394"/>
                      <a:pt x="949" y="355"/>
                      <a:pt x="949" y="307"/>
                    </a:cubicBezTo>
                    <a:cubicBezTo>
                      <a:pt x="949" y="258"/>
                      <a:pt x="988" y="219"/>
                      <a:pt x="1036" y="219"/>
                    </a:cubicBezTo>
                    <a:close/>
                    <a:moveTo>
                      <a:pt x="2960" y="1200"/>
                    </a:moveTo>
                    <a:lnTo>
                      <a:pt x="2960" y="2833"/>
                    </a:lnTo>
                    <a:lnTo>
                      <a:pt x="715" y="2833"/>
                    </a:lnTo>
                    <a:lnTo>
                      <a:pt x="715" y="1200"/>
                    </a:lnTo>
                    <a:lnTo>
                      <a:pt x="2960" y="1200"/>
                    </a:lnTo>
                    <a:close/>
                    <a:moveTo>
                      <a:pt x="513" y="394"/>
                    </a:moveTo>
                    <a:cubicBezTo>
                      <a:pt x="464" y="394"/>
                      <a:pt x="425" y="355"/>
                      <a:pt x="425" y="307"/>
                    </a:cubicBezTo>
                    <a:cubicBezTo>
                      <a:pt x="425" y="258"/>
                      <a:pt x="464" y="219"/>
                      <a:pt x="513" y="219"/>
                    </a:cubicBezTo>
                    <a:cubicBezTo>
                      <a:pt x="561" y="219"/>
                      <a:pt x="600" y="258"/>
                      <a:pt x="600" y="307"/>
                    </a:cubicBezTo>
                    <a:cubicBezTo>
                      <a:pt x="600" y="355"/>
                      <a:pt x="561" y="394"/>
                      <a:pt x="513" y="394"/>
                    </a:cubicBezTo>
                    <a:close/>
                    <a:moveTo>
                      <a:pt x="687" y="307"/>
                    </a:moveTo>
                    <a:cubicBezTo>
                      <a:pt x="687" y="258"/>
                      <a:pt x="726" y="219"/>
                      <a:pt x="774" y="219"/>
                    </a:cubicBezTo>
                    <a:cubicBezTo>
                      <a:pt x="822" y="219"/>
                      <a:pt x="861" y="258"/>
                      <a:pt x="861" y="307"/>
                    </a:cubicBezTo>
                    <a:cubicBezTo>
                      <a:pt x="861" y="355"/>
                      <a:pt x="822" y="394"/>
                      <a:pt x="774" y="394"/>
                    </a:cubicBezTo>
                    <a:cubicBezTo>
                      <a:pt x="726" y="394"/>
                      <a:pt x="687" y="355"/>
                      <a:pt x="687" y="307"/>
                    </a:cubicBezTo>
                    <a:close/>
                    <a:moveTo>
                      <a:pt x="5819" y="4977"/>
                    </a:moveTo>
                    <a:lnTo>
                      <a:pt x="715" y="4977"/>
                    </a:lnTo>
                    <a:lnTo>
                      <a:pt x="715" y="4875"/>
                    </a:lnTo>
                    <a:lnTo>
                      <a:pt x="5819" y="4875"/>
                    </a:lnTo>
                    <a:lnTo>
                      <a:pt x="5819" y="4977"/>
                    </a:lnTo>
                    <a:close/>
                    <a:moveTo>
                      <a:pt x="5819" y="4671"/>
                    </a:moveTo>
                    <a:lnTo>
                      <a:pt x="715" y="4671"/>
                    </a:lnTo>
                    <a:lnTo>
                      <a:pt x="715" y="4569"/>
                    </a:lnTo>
                    <a:lnTo>
                      <a:pt x="5819" y="4569"/>
                    </a:lnTo>
                    <a:lnTo>
                      <a:pt x="5819" y="4671"/>
                    </a:lnTo>
                    <a:close/>
                    <a:moveTo>
                      <a:pt x="5819" y="4364"/>
                    </a:moveTo>
                    <a:lnTo>
                      <a:pt x="715" y="4364"/>
                    </a:lnTo>
                    <a:lnTo>
                      <a:pt x="715" y="4262"/>
                    </a:lnTo>
                    <a:lnTo>
                      <a:pt x="5819" y="4262"/>
                    </a:lnTo>
                    <a:lnTo>
                      <a:pt x="5819" y="4364"/>
                    </a:lnTo>
                    <a:close/>
                    <a:moveTo>
                      <a:pt x="5819" y="4058"/>
                    </a:moveTo>
                    <a:lnTo>
                      <a:pt x="715" y="4058"/>
                    </a:lnTo>
                    <a:lnTo>
                      <a:pt x="715" y="3956"/>
                    </a:lnTo>
                    <a:lnTo>
                      <a:pt x="5819" y="3956"/>
                    </a:lnTo>
                    <a:lnTo>
                      <a:pt x="5819" y="4058"/>
                    </a:lnTo>
                    <a:close/>
                    <a:moveTo>
                      <a:pt x="5819" y="3752"/>
                    </a:moveTo>
                    <a:lnTo>
                      <a:pt x="715" y="3752"/>
                    </a:lnTo>
                    <a:lnTo>
                      <a:pt x="715" y="3650"/>
                    </a:lnTo>
                    <a:lnTo>
                      <a:pt x="5819" y="3650"/>
                    </a:lnTo>
                    <a:lnTo>
                      <a:pt x="5819" y="3752"/>
                    </a:lnTo>
                    <a:close/>
                    <a:moveTo>
                      <a:pt x="5819" y="3446"/>
                    </a:moveTo>
                    <a:lnTo>
                      <a:pt x="715" y="3446"/>
                    </a:lnTo>
                    <a:lnTo>
                      <a:pt x="715" y="3344"/>
                    </a:lnTo>
                    <a:lnTo>
                      <a:pt x="5819" y="3344"/>
                    </a:lnTo>
                    <a:lnTo>
                      <a:pt x="5819" y="3446"/>
                    </a:lnTo>
                    <a:close/>
                    <a:moveTo>
                      <a:pt x="5819" y="3139"/>
                    </a:moveTo>
                    <a:lnTo>
                      <a:pt x="3573" y="3139"/>
                    </a:lnTo>
                    <a:lnTo>
                      <a:pt x="3573" y="3037"/>
                    </a:lnTo>
                    <a:lnTo>
                      <a:pt x="5819" y="3037"/>
                    </a:lnTo>
                    <a:lnTo>
                      <a:pt x="5819" y="3139"/>
                    </a:lnTo>
                    <a:close/>
                    <a:moveTo>
                      <a:pt x="5819" y="2833"/>
                    </a:moveTo>
                    <a:lnTo>
                      <a:pt x="3573" y="2833"/>
                    </a:lnTo>
                    <a:lnTo>
                      <a:pt x="3573" y="2731"/>
                    </a:lnTo>
                    <a:lnTo>
                      <a:pt x="5819" y="2731"/>
                    </a:lnTo>
                    <a:lnTo>
                      <a:pt x="5819" y="2833"/>
                    </a:lnTo>
                    <a:close/>
                    <a:moveTo>
                      <a:pt x="5819" y="2527"/>
                    </a:moveTo>
                    <a:lnTo>
                      <a:pt x="3573" y="2527"/>
                    </a:lnTo>
                    <a:lnTo>
                      <a:pt x="3573" y="2425"/>
                    </a:lnTo>
                    <a:lnTo>
                      <a:pt x="5819" y="2425"/>
                    </a:lnTo>
                    <a:lnTo>
                      <a:pt x="5819" y="2527"/>
                    </a:lnTo>
                    <a:close/>
                    <a:moveTo>
                      <a:pt x="5819" y="2221"/>
                    </a:moveTo>
                    <a:lnTo>
                      <a:pt x="3573" y="2221"/>
                    </a:lnTo>
                    <a:lnTo>
                      <a:pt x="3573" y="2119"/>
                    </a:lnTo>
                    <a:lnTo>
                      <a:pt x="5819" y="2119"/>
                    </a:lnTo>
                    <a:lnTo>
                      <a:pt x="5819" y="2221"/>
                    </a:lnTo>
                    <a:close/>
                    <a:moveTo>
                      <a:pt x="5819" y="1914"/>
                    </a:moveTo>
                    <a:lnTo>
                      <a:pt x="3573" y="1914"/>
                    </a:lnTo>
                    <a:lnTo>
                      <a:pt x="3573" y="1812"/>
                    </a:lnTo>
                    <a:lnTo>
                      <a:pt x="5819" y="1812"/>
                    </a:lnTo>
                    <a:lnTo>
                      <a:pt x="5819" y="1914"/>
                    </a:lnTo>
                    <a:close/>
                    <a:moveTo>
                      <a:pt x="5819" y="1608"/>
                    </a:moveTo>
                    <a:lnTo>
                      <a:pt x="3573" y="1608"/>
                    </a:lnTo>
                    <a:lnTo>
                      <a:pt x="3573" y="1506"/>
                    </a:lnTo>
                    <a:lnTo>
                      <a:pt x="5819" y="1506"/>
                    </a:lnTo>
                    <a:lnTo>
                      <a:pt x="5819" y="1608"/>
                    </a:lnTo>
                    <a:close/>
                    <a:moveTo>
                      <a:pt x="5819" y="1302"/>
                    </a:moveTo>
                    <a:lnTo>
                      <a:pt x="3573" y="1302"/>
                    </a:lnTo>
                    <a:lnTo>
                      <a:pt x="3573" y="1200"/>
                    </a:lnTo>
                    <a:lnTo>
                      <a:pt x="5819" y="1200"/>
                    </a:lnTo>
                    <a:lnTo>
                      <a:pt x="5819" y="1302"/>
                    </a:lnTo>
                    <a:close/>
                    <a:moveTo>
                      <a:pt x="5666" y="460"/>
                    </a:moveTo>
                    <a:lnTo>
                      <a:pt x="1889" y="460"/>
                    </a:lnTo>
                    <a:cubicBezTo>
                      <a:pt x="1804" y="460"/>
                      <a:pt x="1735" y="391"/>
                      <a:pt x="1735" y="307"/>
                    </a:cubicBezTo>
                    <a:cubicBezTo>
                      <a:pt x="1735" y="222"/>
                      <a:pt x="1804" y="153"/>
                      <a:pt x="1889" y="153"/>
                    </a:cubicBezTo>
                    <a:lnTo>
                      <a:pt x="5666" y="153"/>
                    </a:lnTo>
                    <a:cubicBezTo>
                      <a:pt x="5750" y="153"/>
                      <a:pt x="5819" y="222"/>
                      <a:pt x="5819" y="307"/>
                    </a:cubicBezTo>
                    <a:cubicBezTo>
                      <a:pt x="5819" y="391"/>
                      <a:pt x="5750" y="460"/>
                      <a:pt x="5666" y="46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p>
                <a:endParaRPr lang="zh-CN" altLang="en-US">
                  <a:latin typeface="+mn-ea"/>
                  <a:cs typeface="+mn-ea"/>
                  <a:sym typeface="Calibri" panose="020F0502020204030204" pitchFamily="34" charset="0"/>
                </a:endParaRPr>
              </a:p>
            </p:txBody>
          </p:sp>
        </p:grpSp>
        <p:sp>
          <p:nvSpPr>
            <p:cNvPr id="31" name="Oval 72"/>
            <p:cNvSpPr/>
            <p:nvPr/>
          </p:nvSpPr>
          <p:spPr>
            <a:xfrm>
              <a:off x="13873" y="4100"/>
              <a:ext cx="3691" cy="2247"/>
            </a:xfrm>
            <a:prstGeom prst="ellipse">
              <a:avLst/>
            </a:prstGeom>
            <a:solidFill>
              <a:srgbClr val="FFFFFF"/>
            </a:solidFill>
            <a:ln w="12700" cap="flat" cmpd="sng" algn="ctr">
              <a:noFill/>
              <a:prstDash val="solid"/>
              <a:miter lim="800000"/>
            </a:ln>
            <a:effectLst>
              <a:outerShdw blurRad="508000" dist="266700" dir="5520000" sx="87000" sy="87000" algn="t" rotWithShape="0">
                <a:prstClr val="black">
                  <a:alpha val="39000"/>
                </a:prstClr>
              </a:outerShdw>
            </a:effectLst>
          </p:spPr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id-ID" sz="3600" b="1" i="0" u="none" strike="noStrike" kern="1200" cap="none" spc="0" normalizeH="0" baseline="0" noProof="0" dirty="0">
                  <a:solidFill>
                    <a:schemeClr val="accent1"/>
                  </a:solidFill>
                  <a:effectLst>
                    <a:outerShdw blurRad="50800" dist="3810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华文琥珀" panose="02010800040101010101" charset="-122"/>
                  <a:ea typeface="华文琥珀" panose="02010800040101010101" charset="-122"/>
                  <a:cs typeface="Poppins" panose="00000500000000000000" pitchFamily="2" charset="0"/>
                </a:rPr>
                <a:t>REFLECTION</a:t>
              </a:r>
              <a:endParaRPr kumimoji="0" lang="en-US" altLang="id-ID" sz="3600" b="1" i="0" u="none" strike="noStrike" kern="1200" cap="none" spc="0" normalizeH="0" baseline="0" noProof="0" dirty="0">
                <a:solidFill>
                  <a:schemeClr val="accent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华文琥珀" panose="02010800040101010101" charset="-122"/>
                <a:ea typeface="华文琥珀" panose="02010800040101010101" charset="-122"/>
                <a:cs typeface="Poppins" panose="00000500000000000000" pitchFamily="2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3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14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49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49"/>
                            </p:stCondLst>
                            <p:childTnLst>
                              <p:par>
                                <p:cTn id="22" presetID="4" presetClass="entr" presetSubtype="16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4" dur="20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0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4" presetClass="entr" presetSubtype="16" fill="hold" grpId="1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3" dur="20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4" grpId="1"/>
      <p:bldP spid="14" grpId="2" bldLvl="0" animBg="1"/>
      <p:bldP spid="14" grpId="3" bldLvl="0" animBg="1"/>
      <p:bldP spid="86" grpId="1"/>
      <p:bldP spid="84" grpId="1"/>
      <p:bldP spid="2" grpId="1"/>
      <p:bldP spid="90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/>
        </p:nvSpPr>
        <p:spPr>
          <a:xfrm>
            <a:off x="70485" y="111760"/>
            <a:ext cx="2550795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展望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1" name="矩形: 圆角 6" descr="e7d195523061f1c0c30ee18c1b05f65d12b38e2533cb2ccdAE0CC34CB5CBEBFAEC353FED4DECE97C3E379FD1D933F5E4DC18EF8EA6B7A1130D5F6DE9DD2BE4B0A8C9126ACE5083D1F5A9E323B29CCFC7C7D36CF7C3778701BB0FDF40582E2A5CF94BCDB3A534D5C1F36F71C8855F9F35F27A0FB92043EE2B9B7CF26479E1C6C1C12A7B6402AFF2DB"/>
          <p:cNvSpPr/>
          <p:nvPr/>
        </p:nvSpPr>
        <p:spPr>
          <a:xfrm>
            <a:off x="1392555" y="1705610"/>
            <a:ext cx="6891020" cy="4440555"/>
          </a:xfrm>
          <a:prstGeom prst="roundRect">
            <a:avLst>
              <a:gd name="adj" fmla="val 4224"/>
            </a:avLst>
          </a:prstGeom>
          <a:gradFill>
            <a:gsLst>
              <a:gs pos="0">
                <a:srgbClr val="62A8EC"/>
              </a:gs>
              <a:gs pos="100000">
                <a:srgbClr val="A7E3FF"/>
              </a:gs>
            </a:gsLst>
            <a:lin ang="18900000" scaled="0"/>
          </a:gradFill>
          <a:ln w="12700" cap="flat" cmpd="sng" algn="ctr">
            <a:noFill/>
            <a:prstDash val="solid"/>
            <a:miter lim="800000"/>
          </a:ln>
          <a:effectLst>
            <a:outerShdw blurRad="533400" dist="63500" dir="3000000" sx="107000" sy="107000" algn="tl" rotWithShape="0">
              <a:srgbClr val="1043EF">
                <a:alpha val="26000"/>
              </a:srgbClr>
            </a:outerShdw>
          </a:effectLst>
        </p:spPr>
        <p:txBody>
          <a:bodyPr rtlCol="0" anchor="ctr"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+mn-ea"/>
              <a:cs typeface="+mn-cs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-14605" y="4556499"/>
            <a:ext cx="11719853" cy="2300942"/>
            <a:chOff x="0" y="3490259"/>
            <a:chExt cx="11719853" cy="2300942"/>
          </a:xfrm>
        </p:grpSpPr>
        <p:pic>
          <p:nvPicPr>
            <p:cNvPr id="3" name="图片 2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0025" b="11201"/>
            <a:stretch>
              <a:fillRect/>
            </a:stretch>
          </p:blipFill>
          <p:spPr>
            <a:xfrm>
              <a:off x="0" y="3579907"/>
              <a:ext cx="11430000" cy="2211294"/>
            </a:xfrm>
            <a:prstGeom prst="rect">
              <a:avLst/>
            </a:prstGeom>
          </p:spPr>
        </p:pic>
        <p:sp>
          <p:nvSpPr>
            <p:cNvPr id="9" name="矩形 8"/>
            <p:cNvSpPr/>
            <p:nvPr/>
          </p:nvSpPr>
          <p:spPr>
            <a:xfrm>
              <a:off x="9574307" y="3490259"/>
              <a:ext cx="2145546" cy="1828800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20" b="11983"/>
          <a:stretch>
            <a:fillRect/>
          </a:stretch>
        </p:blipFill>
        <p:spPr>
          <a:xfrm rot="16200000" flipH="1">
            <a:off x="5717987" y="871071"/>
            <a:ext cx="6858001" cy="5115859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392555" y="1423670"/>
            <a:ext cx="7009130" cy="5262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 b="1" dirty="0"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加强交流，每周开一次会议，督促进度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任务分配表述清晰，并定期修正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第二次迭代实现本次迭代的所有功能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若时间充裕，适当开发患者社区和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indent="0">
              <a:buFont typeface="Wingdings" panose="05000000000000000000" charset="0"/>
              <a:buNone/>
            </a:pPr>
            <a:r>
              <a:rPr lang="en-US" altLang="zh-CN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  </a:t>
            </a: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评价建议箱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>
              <a:buFont typeface="Wingdings" panose="05000000000000000000" charset="0"/>
              <a:buChar char="l"/>
            </a:pPr>
            <a:r>
              <a:rPr lang="zh-CN" altLang="en-US" sz="2800" b="1" dirty="0">
                <a:ln>
                  <a:solidFill>
                    <a:srgbClr val="7030A0"/>
                  </a:solidFill>
                </a:ln>
                <a:solidFill>
                  <a:schemeClr val="accent1"/>
                </a:solidFill>
                <a:latin typeface="+mn-ea"/>
              </a:rPr>
              <a:t>能力限制，无法和市场上成熟的系统匹配，但尽力在能力范围内做到最佳</a:t>
            </a:r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  <a:p>
            <a:pPr marL="457200" indent="-457200"/>
            <a:endParaRPr lang="zh-CN" altLang="en-US" sz="2800" b="1" dirty="0">
              <a:ln>
                <a:solidFill>
                  <a:srgbClr val="7030A0"/>
                </a:solidFill>
              </a:ln>
              <a:solidFill>
                <a:schemeClr val="accent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35" presetClass="pat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Motion origin="layout" path="M 4.58333E-6 -2.59259E-6 L -0.04558 -2.59259E-6 " pathEditMode="relative" rAng="0" ptsTypes="AA">
                                      <p:cBhvr>
                                        <p:cTn id="17" dur="1500" spd="-10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279" y="0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7" grpId="0"/>
      <p:bldP spid="7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 flipH="1">
            <a:off x="3370730" y="1661459"/>
            <a:ext cx="8821270" cy="4712447"/>
            <a:chOff x="0" y="1684692"/>
            <a:chExt cx="9717741" cy="4497967"/>
          </a:xfrm>
        </p:grpSpPr>
        <p:pic>
          <p:nvPicPr>
            <p:cNvPr id="7" name="图片 6"/>
            <p:cNvPicPr>
              <a:picLocks noChangeAspect="1"/>
            </p:cNvPicPr>
            <p:nvPr/>
          </p:nvPicPr>
          <p:blipFill rotWithShape="1">
            <a:blip r:embed="rId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8477" b="7108"/>
            <a:stretch>
              <a:fillRect/>
            </a:stretch>
          </p:blipFill>
          <p:spPr>
            <a:xfrm>
              <a:off x="0" y="1684692"/>
              <a:ext cx="9472706" cy="4497967"/>
            </a:xfrm>
            <a:prstGeom prst="rect">
              <a:avLst/>
            </a:prstGeom>
          </p:spPr>
        </p:pic>
        <p:sp>
          <p:nvSpPr>
            <p:cNvPr id="8" name="矩形 7"/>
            <p:cNvSpPr/>
            <p:nvPr/>
          </p:nvSpPr>
          <p:spPr>
            <a:xfrm>
              <a:off x="7354152" y="2898588"/>
              <a:ext cx="2363589" cy="2976283"/>
            </a:xfrm>
            <a:prstGeom prst="rect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shade val="100000"/>
                    <a:satMod val="115000"/>
                    <a:alpha val="0"/>
                  </a:schemeClr>
                </a:gs>
              </a:gsLst>
              <a:lin ang="108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2" name="文本框 21"/>
          <p:cNvSpPr txBox="1"/>
          <p:nvPr/>
        </p:nvSpPr>
        <p:spPr>
          <a:xfrm>
            <a:off x="954134" y="1711655"/>
            <a:ext cx="5801500" cy="1118319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fontAlgn="auto">
              <a:lnSpc>
                <a:spcPct val="100000"/>
              </a:lnSpc>
            </a:pPr>
            <a:r>
              <a:rPr lang="zh-CN" altLang="en-US" sz="6665" spc="300" dirty="0">
                <a:effectLst>
                  <a:outerShdw dist="50800" dir="2700000" algn="tl" rotWithShape="0">
                    <a:srgbClr val="74CDEE"/>
                  </a:outerShdw>
                </a:effectLst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汇报完毕谢谢</a:t>
            </a:r>
            <a:endParaRPr lang="en-US" altLang="zh-CN" sz="6665" spc="300" dirty="0">
              <a:effectLst>
                <a:outerShdw dist="50800" dir="2700000" algn="tl" rotWithShape="0">
                  <a:srgbClr val="74CDEE"/>
                </a:outerShdw>
              </a:effectLst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2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grpId="3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2" grpId="1"/>
      <p:bldP spid="22" grpId="2"/>
      <p:bldP spid="22" grpId="3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5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0" y="-2348753"/>
            <a:ext cx="12192000" cy="5244353"/>
          </a:xfrm>
          <a:prstGeom prst="rect">
            <a:avLst/>
          </a:prstGeom>
        </p:spPr>
      </p:pic>
      <p:sp>
        <p:nvSpPr>
          <p:cNvPr id="10" name="矩形 9" descr="e7d195523061f1c0c989bbdf341b111e769f2ee359bd8df638E53E9931A62DC22263A6E1A75FFBC630BB5D77BA969D9175F253EB94D93A1189E24A7D909BAD0376573965191318DE1FD009565C070D0758BE63ED47B2EDEA90557AF5557698B3C970B7156711F56A817E054E0F6C1C4A122430A250CE9C515ABA2065CACC41450FAD86564000734B172F27CA8E080E88"/>
          <p:cNvSpPr/>
          <p:nvPr/>
        </p:nvSpPr>
        <p:spPr>
          <a:xfrm>
            <a:off x="2264410" y="1799590"/>
            <a:ext cx="6782435" cy="30149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5000"/>
              </a:lnSpc>
            </a:pPr>
            <a:r>
              <a:rPr lang="en-US" altLang="zh-CN" sz="8000" b="1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cs typeface="+mn-ea"/>
                <a:sym typeface="+mn-lt"/>
              </a:rPr>
              <a:t>01</a:t>
            </a:r>
            <a:endParaRPr lang="en-US" altLang="zh-CN" sz="7200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  <a:p>
            <a:pPr algn="ctr">
              <a:lnSpc>
                <a:spcPct val="125000"/>
              </a:lnSpc>
            </a:pPr>
            <a:r>
              <a:rPr lang="zh-CN" altLang="en-US" sz="7200" dirty="0">
                <a:ln>
                  <a:solidFill>
                    <a:schemeClr val="tx1"/>
                  </a:solidFill>
                </a:ln>
                <a:solidFill>
                  <a:srgbClr val="D2ECFB"/>
                </a:solidFill>
                <a:latin typeface="印品招牌体 中黑（非商用）" panose="02000500000000000000" pitchFamily="2" charset="-122"/>
                <a:ea typeface="印品招牌体 中黑（非商用）" panose="02000500000000000000" pitchFamily="2" charset="-122"/>
                <a:cs typeface="+mn-ea"/>
                <a:sym typeface="+mn-lt"/>
              </a:rPr>
              <a:t>项目背景与特性</a:t>
            </a:r>
            <a:endParaRPr lang="zh-CN" altLang="en-US" sz="7200" dirty="0">
              <a:ln>
                <a:solidFill>
                  <a:schemeClr val="tx1"/>
                </a:solidFill>
              </a:ln>
              <a:solidFill>
                <a:srgbClr val="D2ECFB"/>
              </a:solidFill>
              <a:latin typeface="印品招牌体 中黑（非商用）" panose="02000500000000000000" pitchFamily="2" charset="-122"/>
              <a:ea typeface="印品招牌体 中黑（非商用）" panose="02000500000000000000" pitchFamily="2" charset="-122"/>
              <a:cs typeface="+mn-ea"/>
              <a:sym typeface="+mn-lt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0485" y="111760"/>
            <a:ext cx="205232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背景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0055" y="15430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3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8" name="组合 7"/>
          <p:cNvGrpSpPr/>
          <p:nvPr/>
        </p:nvGrpSpPr>
        <p:grpSpPr>
          <a:xfrm>
            <a:off x="1710055" y="57467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9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32" name="文本框 31"/>
          <p:cNvSpPr txBox="1"/>
          <p:nvPr/>
        </p:nvSpPr>
        <p:spPr>
          <a:xfrm>
            <a:off x="5706110" y="2031365"/>
            <a:ext cx="516699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600" b="1"/>
              <a:t>项目开发的必要性</a:t>
            </a:r>
            <a:r>
              <a:rPr lang="zh-CN" altLang="en-US" sz="2800"/>
              <a:t>：</a:t>
            </a:r>
            <a:endParaRPr lang="zh-CN" altLang="en-US" sz="2800"/>
          </a:p>
          <a:p>
            <a:endParaRPr lang="zh-CN" altLang="en-US" sz="2800"/>
          </a:p>
          <a:p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rgbClr val="FF0000"/>
                </a:solidFill>
              </a:rPr>
              <a:t>91.6</a:t>
            </a:r>
            <a:r>
              <a:rPr lang="en-US" altLang="zh-CN" sz="3200"/>
              <a:t>%</a:t>
            </a:r>
            <a:r>
              <a:rPr lang="zh-CN" altLang="en-US" sz="3200"/>
              <a:t>的人群受到困扰</a:t>
            </a:r>
            <a:endParaRPr lang="zh-CN" altLang="en-US" sz="32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32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altLang="zh-CN" sz="32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3200">
                <a:solidFill>
                  <a:srgbClr val="FF0000"/>
                </a:solidFill>
              </a:rPr>
              <a:t>3</a:t>
            </a:r>
            <a:r>
              <a:rPr lang="zh-CN" altLang="en-US" sz="3200">
                <a:solidFill>
                  <a:srgbClr val="FF0000"/>
                </a:solidFill>
              </a:rPr>
              <a:t>亿</a:t>
            </a:r>
            <a:r>
              <a:rPr lang="zh-CN" altLang="en-US" sz="3200"/>
              <a:t>人，人均花费</a:t>
            </a:r>
            <a:r>
              <a:rPr lang="en-US" altLang="zh-CN" sz="3200">
                <a:solidFill>
                  <a:srgbClr val="FF0000"/>
                </a:solidFill>
              </a:rPr>
              <a:t>450</a:t>
            </a:r>
            <a:r>
              <a:rPr lang="zh-CN" altLang="en-US" sz="3200"/>
              <a:t>元</a:t>
            </a:r>
            <a:endParaRPr lang="zh-CN" altLang="en-US" sz="3200"/>
          </a:p>
        </p:txBody>
      </p:sp>
      <p:sp>
        <p:nvSpPr>
          <p:cNvPr id="23" name="文本框 22"/>
          <p:cNvSpPr txBox="1"/>
          <p:nvPr/>
        </p:nvSpPr>
        <p:spPr>
          <a:xfrm>
            <a:off x="1536065" y="2265045"/>
            <a:ext cx="2582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24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FF0000"/>
                </a:solidFill>
                <a:latin typeface="+mn-ea"/>
              </a:rPr>
              <a:t>市场极大</a:t>
            </a:r>
            <a:endParaRPr lang="zh-CN" altLang="en-US" sz="3200" b="1" dirty="0">
              <a:solidFill>
                <a:srgbClr val="FF0000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  <a:sym typeface="+mn-ea"/>
              </a:rPr>
              <a:t>口碑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ClrTx/>
              <a:buSzTx/>
              <a:buFontTx/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  <a:sym typeface="+mn-ea"/>
              </a:rPr>
              <a:t>程序繁琐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6" r="2745"/>
          <a:stretch>
            <a:fillRect/>
          </a:stretch>
        </p:blipFill>
        <p:spPr>
          <a:xfrm flipH="1" flipV="1">
            <a:off x="8270240" y="-5507355"/>
            <a:ext cx="11828145" cy="50882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450"/>
                            </p:stCondLst>
                            <p:childTnLst>
                              <p:par>
                                <p:cTn id="34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6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32" grpId="0"/>
      <p:bldP spid="32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0485" y="111760"/>
            <a:ext cx="205232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背景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4262120" y="4800600"/>
            <a:ext cx="3661410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3200" b="1" kern="0" dirty="0">
                <a:latin typeface="+mn-ea"/>
              </a:rPr>
              <a:t> </a:t>
            </a:r>
            <a:r>
              <a:rPr lang="zh-CN" altLang="en-US" sz="3600" b="1" kern="0" dirty="0">
                <a:latin typeface="+mn-ea"/>
              </a:rPr>
              <a:t>青木牙科</a:t>
            </a:r>
            <a:endParaRPr lang="zh-CN" altLang="en-US" sz="3600" b="1" kern="0" dirty="0">
              <a:latin typeface="+mn-ea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0055" y="15430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3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8" name="组合 7"/>
          <p:cNvGrpSpPr/>
          <p:nvPr/>
        </p:nvGrpSpPr>
        <p:grpSpPr>
          <a:xfrm>
            <a:off x="1710055" y="57467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9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rcRect l="21052" t="11258" r="26411" b="19233"/>
          <a:stretch>
            <a:fillRect/>
          </a:stretch>
        </p:blipFill>
        <p:spPr>
          <a:xfrm>
            <a:off x="7781290" y="3615690"/>
            <a:ext cx="4410710" cy="3306445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5318125" y="1072515"/>
            <a:ext cx="7329805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>
                <a:solidFill>
                  <a:srgbClr val="FF0000"/>
                </a:solidFill>
              </a:rPr>
              <a:t>就医体验</a:t>
            </a:r>
            <a:r>
              <a:rPr lang="zh-CN" altLang="en-US" sz="2800"/>
              <a:t>很关键</a:t>
            </a: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/>
              <a:t>私人牙医诊所和医院丛生</a:t>
            </a: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/>
              <a:t>享有</a:t>
            </a:r>
            <a:r>
              <a:rPr lang="zh-CN" altLang="en-US" sz="2800">
                <a:solidFill>
                  <a:srgbClr val="FF0000"/>
                </a:solidFill>
              </a:rPr>
              <a:t>好口碑脱颖而出</a:t>
            </a:r>
            <a:endParaRPr lang="zh-CN" altLang="en-US" sz="2800"/>
          </a:p>
          <a:p>
            <a:pPr marL="457200" indent="-457200"/>
            <a:endParaRPr lang="zh-CN" altLang="en-US" sz="3200"/>
          </a:p>
        </p:txBody>
      </p:sp>
      <p:sp>
        <p:nvSpPr>
          <p:cNvPr id="23" name="文本框 22"/>
          <p:cNvSpPr txBox="1"/>
          <p:nvPr/>
        </p:nvSpPr>
        <p:spPr>
          <a:xfrm>
            <a:off x="1536065" y="2265045"/>
            <a:ext cx="2582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24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</a:rPr>
              <a:t>市场大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FF0000"/>
                </a:solidFill>
                <a:latin typeface="+mn-ea"/>
                <a:sym typeface="+mn-ea"/>
              </a:rPr>
              <a:t>口碑</a:t>
            </a:r>
            <a:endParaRPr lang="zh-CN" altLang="en-US" sz="3200" b="1" dirty="0">
              <a:solidFill>
                <a:srgbClr val="FF0000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ClrTx/>
              <a:buSzTx/>
              <a:buFontTx/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  <a:sym typeface="+mn-ea"/>
              </a:rPr>
              <a:t>程序繁琐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"/>
                            </p:stCondLst>
                            <p:childTnLst>
                              <p:par>
                                <p:cTn id="25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3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899"/>
                            </p:stCondLst>
                            <p:childTnLst>
                              <p:par>
                                <p:cTn id="32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3" presetClass="entr" presetSubtype="288" decel="10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8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24" grpId="0"/>
      <p:bldP spid="32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图片 32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55"/>
          <a:stretch>
            <a:fillRect/>
          </a:stretch>
        </p:blipFill>
        <p:spPr>
          <a:xfrm>
            <a:off x="-1" y="3502090"/>
            <a:ext cx="12208447" cy="3355910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70485" y="111760"/>
            <a:ext cx="205232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背景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710055" y="15430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3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7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8" name="组合 7"/>
          <p:cNvGrpSpPr/>
          <p:nvPr/>
        </p:nvGrpSpPr>
        <p:grpSpPr>
          <a:xfrm>
            <a:off x="1710055" y="5746750"/>
            <a:ext cx="1899920" cy="488315"/>
            <a:chOff x="5576705" y="4508349"/>
            <a:chExt cx="1038590" cy="241451"/>
          </a:xfrm>
          <a:solidFill>
            <a:srgbClr val="62A8EC"/>
          </a:solidFill>
        </p:grpSpPr>
        <p:sp>
          <p:nvSpPr>
            <p:cNvPr id="9" name="hexagonal_73861"/>
            <p:cNvSpPr>
              <a:spLocks noChangeAspect="1"/>
            </p:cNvSpPr>
            <p:nvPr/>
          </p:nvSpPr>
          <p:spPr bwMode="auto">
            <a:xfrm>
              <a:off x="5959122" y="4508349"/>
              <a:ext cx="273756" cy="24145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0" name="hexagonal_73861"/>
            <p:cNvSpPr>
              <a:spLocks noChangeAspect="1"/>
            </p:cNvSpPr>
            <p:nvPr/>
          </p:nvSpPr>
          <p:spPr bwMode="auto">
            <a:xfrm>
              <a:off x="5730522" y="4544238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1" name="hexagonal_73861"/>
            <p:cNvSpPr>
              <a:spLocks noChangeAspect="1"/>
            </p:cNvSpPr>
            <p:nvPr/>
          </p:nvSpPr>
          <p:spPr bwMode="auto">
            <a:xfrm>
              <a:off x="6272677" y="4544237"/>
              <a:ext cx="188801" cy="166521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2" name="hexagonal_73861"/>
            <p:cNvSpPr>
              <a:spLocks noChangeAspect="1"/>
            </p:cNvSpPr>
            <p:nvPr/>
          </p:nvSpPr>
          <p:spPr bwMode="auto">
            <a:xfrm>
              <a:off x="5576705" y="4577215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3" name="hexagonal_73861"/>
            <p:cNvSpPr>
              <a:spLocks noChangeAspect="1"/>
            </p:cNvSpPr>
            <p:nvPr/>
          </p:nvSpPr>
          <p:spPr bwMode="auto">
            <a:xfrm>
              <a:off x="6501277" y="4577214"/>
              <a:ext cx="114018" cy="100563"/>
            </a:xfrm>
            <a:custGeom>
              <a:avLst/>
              <a:gdLst>
                <a:gd name="T0" fmla="*/ 6388 w 6494"/>
                <a:gd name="T1" fmla="*/ 2571 h 5736"/>
                <a:gd name="T2" fmla="*/ 5075 w 6494"/>
                <a:gd name="T3" fmla="*/ 297 h 5736"/>
                <a:gd name="T4" fmla="*/ 4560 w 6494"/>
                <a:gd name="T5" fmla="*/ 0 h 5736"/>
                <a:gd name="T6" fmla="*/ 1934 w 6494"/>
                <a:gd name="T7" fmla="*/ 0 h 5736"/>
                <a:gd name="T8" fmla="*/ 1419 w 6494"/>
                <a:gd name="T9" fmla="*/ 297 h 5736"/>
                <a:gd name="T10" fmla="*/ 107 w 6494"/>
                <a:gd name="T11" fmla="*/ 2571 h 5736"/>
                <a:gd name="T12" fmla="*/ 107 w 6494"/>
                <a:gd name="T13" fmla="*/ 3165 h 5736"/>
                <a:gd name="T14" fmla="*/ 1419 w 6494"/>
                <a:gd name="T15" fmla="*/ 5439 h 5736"/>
                <a:gd name="T16" fmla="*/ 1934 w 6494"/>
                <a:gd name="T17" fmla="*/ 5736 h 5736"/>
                <a:gd name="T18" fmla="*/ 4560 w 6494"/>
                <a:gd name="T19" fmla="*/ 5736 h 5736"/>
                <a:gd name="T20" fmla="*/ 5075 w 6494"/>
                <a:gd name="T21" fmla="*/ 5439 h 5736"/>
                <a:gd name="T22" fmla="*/ 6388 w 6494"/>
                <a:gd name="T23" fmla="*/ 3165 h 5736"/>
                <a:gd name="T24" fmla="*/ 6388 w 6494"/>
                <a:gd name="T25" fmla="*/ 2571 h 57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94" h="5736">
                  <a:moveTo>
                    <a:pt x="6388" y="2571"/>
                  </a:moveTo>
                  <a:lnTo>
                    <a:pt x="5075" y="297"/>
                  </a:lnTo>
                  <a:cubicBezTo>
                    <a:pt x="4968" y="113"/>
                    <a:pt x="4772" y="0"/>
                    <a:pt x="4560" y="0"/>
                  </a:cubicBezTo>
                  <a:lnTo>
                    <a:pt x="1934" y="0"/>
                  </a:lnTo>
                  <a:cubicBezTo>
                    <a:pt x="1722" y="0"/>
                    <a:pt x="1526" y="113"/>
                    <a:pt x="1419" y="297"/>
                  </a:cubicBezTo>
                  <a:lnTo>
                    <a:pt x="107" y="2571"/>
                  </a:lnTo>
                  <a:cubicBezTo>
                    <a:pt x="0" y="2755"/>
                    <a:pt x="0" y="2981"/>
                    <a:pt x="107" y="3165"/>
                  </a:cubicBezTo>
                  <a:lnTo>
                    <a:pt x="1419" y="5439"/>
                  </a:lnTo>
                  <a:cubicBezTo>
                    <a:pt x="1526" y="5623"/>
                    <a:pt x="1722" y="5736"/>
                    <a:pt x="1934" y="5736"/>
                  </a:cubicBezTo>
                  <a:lnTo>
                    <a:pt x="4560" y="5736"/>
                  </a:lnTo>
                  <a:cubicBezTo>
                    <a:pt x="4772" y="5736"/>
                    <a:pt x="4968" y="5623"/>
                    <a:pt x="5075" y="5439"/>
                  </a:cubicBezTo>
                  <a:lnTo>
                    <a:pt x="6388" y="3165"/>
                  </a:lnTo>
                  <a:cubicBezTo>
                    <a:pt x="6494" y="2981"/>
                    <a:pt x="6494" y="2755"/>
                    <a:pt x="6388" y="2571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32" name="文本框 31"/>
          <p:cNvSpPr txBox="1"/>
          <p:nvPr/>
        </p:nvSpPr>
        <p:spPr>
          <a:xfrm>
            <a:off x="5318125" y="1072515"/>
            <a:ext cx="7329805" cy="31076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altLang="zh-CN" sz="2800"/>
              <a:t>“</a:t>
            </a:r>
            <a:r>
              <a:rPr lang="zh-CN" altLang="en-US" sz="2800"/>
              <a:t>互联网</a:t>
            </a:r>
            <a:r>
              <a:rPr lang="en-US" altLang="zh-CN" sz="2800"/>
              <a:t>+</a:t>
            </a:r>
            <a:r>
              <a:rPr lang="zh-CN" altLang="en-US" sz="2800"/>
              <a:t>医疗</a:t>
            </a:r>
            <a:r>
              <a:rPr lang="en-US" altLang="zh-CN" sz="2800"/>
              <a:t>”</a:t>
            </a:r>
            <a:r>
              <a:rPr lang="zh-CN" altLang="en-US" sz="2800"/>
              <a:t>兴起</a:t>
            </a: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/>
              <a:t>减少不必要程序</a:t>
            </a: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zh-CN" altLang="en-US" sz="280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/>
              <a:t>就医流程一体化</a:t>
            </a:r>
            <a:endParaRPr lang="zh-CN" altLang="en-US" sz="2800"/>
          </a:p>
          <a:p>
            <a:pPr marL="457200" indent="-457200"/>
            <a:endParaRPr lang="zh-CN" altLang="en-US" sz="2800"/>
          </a:p>
        </p:txBody>
      </p:sp>
      <p:sp>
        <p:nvSpPr>
          <p:cNvPr id="23" name="文本框 22"/>
          <p:cNvSpPr txBox="1"/>
          <p:nvPr/>
        </p:nvSpPr>
        <p:spPr>
          <a:xfrm>
            <a:off x="1536065" y="2265045"/>
            <a:ext cx="258254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24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</a:rPr>
              <a:t>市场大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r>
              <a:rPr lang="zh-CN" altLang="en-US" sz="3200" b="1" dirty="0">
                <a:solidFill>
                  <a:srgbClr val="62A8EC"/>
                </a:solidFill>
                <a:latin typeface="+mn-ea"/>
                <a:sym typeface="+mn-ea"/>
              </a:rPr>
              <a:t>口碑</a:t>
            </a: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62A8EC"/>
              </a:solidFill>
              <a:latin typeface="+mn-ea"/>
            </a:endParaRPr>
          </a:p>
          <a:p>
            <a:pPr marL="514350" indent="-514350" algn="l">
              <a:buClrTx/>
              <a:buSzTx/>
              <a:buFontTx/>
              <a:buAutoNum type="arabicPeriod"/>
            </a:pPr>
            <a:r>
              <a:rPr lang="zh-CN" altLang="en-US" sz="3200" b="1" dirty="0">
                <a:solidFill>
                  <a:srgbClr val="FF0000"/>
                </a:solidFill>
                <a:latin typeface="+mn-ea"/>
                <a:sym typeface="+mn-ea"/>
              </a:rPr>
              <a:t>程序繁琐</a:t>
            </a:r>
            <a:endParaRPr lang="zh-CN" altLang="en-US" sz="3200" b="1" dirty="0">
              <a:solidFill>
                <a:srgbClr val="FF0000"/>
              </a:solidFill>
              <a:latin typeface="+mn-ea"/>
            </a:endParaRPr>
          </a:p>
          <a:p>
            <a:pPr marL="514350" indent="-514350" algn="l">
              <a:buAutoNum type="arabicPeriod"/>
            </a:pPr>
            <a:endParaRPr lang="zh-CN" altLang="en-US" sz="3200" b="1" dirty="0">
              <a:solidFill>
                <a:srgbClr val="FF0000"/>
              </a:solidFill>
              <a:latin typeface="+mn-ea"/>
            </a:endParaRPr>
          </a:p>
        </p:txBody>
      </p:sp>
      <p:sp>
        <p:nvSpPr>
          <p:cNvPr id="24" name="矩形 23"/>
          <p:cNvSpPr/>
          <p:nvPr/>
        </p:nvSpPr>
        <p:spPr>
          <a:xfrm>
            <a:off x="3775710" y="4857115"/>
            <a:ext cx="5908675" cy="6451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en-US" altLang="zh-CN" sz="3200" b="1" kern="0" dirty="0">
                <a:latin typeface="+mn-ea"/>
              </a:rPr>
              <a:t> </a:t>
            </a:r>
            <a:r>
              <a:rPr lang="zh-CN" altLang="en-US" sz="3600" b="1" kern="0" dirty="0">
                <a:ln>
                  <a:solidFill>
                    <a:srgbClr val="7030A0"/>
                  </a:solidFill>
                </a:ln>
                <a:solidFill>
                  <a:schemeClr val="tx1"/>
                </a:solidFill>
                <a:latin typeface="+mn-ea"/>
              </a:rPr>
              <a:t>思源牙科医院管理系统</a:t>
            </a:r>
            <a:endParaRPr lang="zh-CN" altLang="en-US" sz="3600" b="1" kern="0" dirty="0">
              <a:ln>
                <a:solidFill>
                  <a:srgbClr val="7030A0"/>
                </a:solidFill>
              </a:ln>
              <a:solidFill>
                <a:schemeClr val="tx1"/>
              </a:solidFill>
              <a:latin typeface="+mn-ea"/>
            </a:endParaRPr>
          </a:p>
        </p:txBody>
      </p:sp>
      <p:pic>
        <p:nvPicPr>
          <p:cNvPr id="151" name="EEA0E90A-BA08-4F0D-9588-89CFEC013870-L0-001.png" descr="EEA0E90A-BA08-4F0D-9588-89CFEC013870-L0-001.png"/>
          <p:cNvPicPr>
            <a:picLocks noChangeAspect="1"/>
          </p:cNvPicPr>
          <p:nvPr/>
        </p:nvPicPr>
        <p:blipFill>
          <a:blip r:embed="rId2"/>
          <a:srcRect l="26157" t="33827" r="26167" b="34362"/>
          <a:stretch>
            <a:fillRect/>
          </a:stretch>
        </p:blipFill>
        <p:spPr>
          <a:xfrm>
            <a:off x="9260205" y="3501390"/>
            <a:ext cx="2828290" cy="335597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95" h="21526" extrusionOk="0">
                <a:moveTo>
                  <a:pt x="10318" y="0"/>
                </a:moveTo>
                <a:cubicBezTo>
                  <a:pt x="10021" y="0"/>
                  <a:pt x="5141" y="3613"/>
                  <a:pt x="2843" y="5534"/>
                </a:cubicBezTo>
                <a:cubicBezTo>
                  <a:pt x="524" y="7471"/>
                  <a:pt x="0" y="8467"/>
                  <a:pt x="0" y="10944"/>
                </a:cubicBezTo>
                <a:cubicBezTo>
                  <a:pt x="0" y="13388"/>
                  <a:pt x="543" y="14452"/>
                  <a:pt x="2654" y="16156"/>
                </a:cubicBezTo>
                <a:cubicBezTo>
                  <a:pt x="4199" y="17403"/>
                  <a:pt x="4332" y="18010"/>
                  <a:pt x="3094" y="18157"/>
                </a:cubicBezTo>
                <a:cubicBezTo>
                  <a:pt x="2533" y="18224"/>
                  <a:pt x="2384" y="18416"/>
                  <a:pt x="2309" y="19174"/>
                </a:cubicBezTo>
                <a:cubicBezTo>
                  <a:pt x="2228" y="19990"/>
                  <a:pt x="2309" y="20129"/>
                  <a:pt x="2964" y="20266"/>
                </a:cubicBezTo>
                <a:cubicBezTo>
                  <a:pt x="3376" y="20353"/>
                  <a:pt x="4421" y="20250"/>
                  <a:pt x="5287" y="20037"/>
                </a:cubicBezTo>
                <a:cubicBezTo>
                  <a:pt x="6152" y="19824"/>
                  <a:pt x="6972" y="19709"/>
                  <a:pt x="7107" y="19779"/>
                </a:cubicBezTo>
                <a:cubicBezTo>
                  <a:pt x="7241" y="19848"/>
                  <a:pt x="7349" y="20233"/>
                  <a:pt x="7349" y="20634"/>
                </a:cubicBezTo>
                <a:lnTo>
                  <a:pt x="7349" y="21363"/>
                </a:lnTo>
                <a:lnTo>
                  <a:pt x="10658" y="21337"/>
                </a:lnTo>
                <a:cubicBezTo>
                  <a:pt x="12477" y="21323"/>
                  <a:pt x="14061" y="21396"/>
                  <a:pt x="14181" y="21498"/>
                </a:cubicBezTo>
                <a:cubicBezTo>
                  <a:pt x="14301" y="21600"/>
                  <a:pt x="14446" y="21419"/>
                  <a:pt x="14502" y="21095"/>
                </a:cubicBezTo>
                <a:cubicBezTo>
                  <a:pt x="14559" y="20770"/>
                  <a:pt x="14818" y="20305"/>
                  <a:pt x="15078" y="20061"/>
                </a:cubicBezTo>
                <a:cubicBezTo>
                  <a:pt x="15338" y="19817"/>
                  <a:pt x="15549" y="19271"/>
                  <a:pt x="15549" y="18849"/>
                </a:cubicBezTo>
                <a:cubicBezTo>
                  <a:pt x="15549" y="18183"/>
                  <a:pt x="15742" y="17998"/>
                  <a:pt x="16989" y="17468"/>
                </a:cubicBezTo>
                <a:cubicBezTo>
                  <a:pt x="18628" y="16771"/>
                  <a:pt x="20292" y="15466"/>
                  <a:pt x="21064" y="14273"/>
                </a:cubicBezTo>
                <a:cubicBezTo>
                  <a:pt x="21453" y="13670"/>
                  <a:pt x="21592" y="12872"/>
                  <a:pt x="21595" y="11196"/>
                </a:cubicBezTo>
                <a:cubicBezTo>
                  <a:pt x="21600" y="8521"/>
                  <a:pt x="21133" y="7529"/>
                  <a:pt x="19055" y="5790"/>
                </a:cubicBezTo>
                <a:cubicBezTo>
                  <a:pt x="17136" y="4184"/>
                  <a:pt x="10823" y="0"/>
                  <a:pt x="10318" y="0"/>
                </a:cubicBezTo>
                <a:close/>
              </a:path>
            </a:pathLst>
          </a:custGeom>
          <a:ln w="12700">
            <a:miter lim="400000"/>
            <a:headEnd/>
            <a:tailEnd/>
          </a:ln>
        </p:spPr>
      </p:pic>
    </p:spTree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Requires="p14" p14:dur="1250">
        <p15:prstTrans prst="pageCurlDoubl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" calcmode="lin" valueType="num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8/9)*(#ppt_x-(#ppt_x-#ppt_w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8/9)*(#ppt_y-(#ppt_y+#ppt_h/2)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+(8/9)*(#ppt_w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to="" calcmode="lin" valueType="num"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 fmla="#ppt_h+(8/9)*(#ppt_h-0)*((1.5-1.5*$)^2-(1.5-1.5*$)^3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99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3" presetClass="entr" presetSubtype="288" decel="10000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8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24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15" b="18037"/>
          <a:stretch>
            <a:fillRect/>
          </a:stretch>
        </p:blipFill>
        <p:spPr>
          <a:xfrm>
            <a:off x="1" y="604435"/>
            <a:ext cx="11217834" cy="565031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-92075" y="155575"/>
            <a:ext cx="480949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特性与核心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14500" y="4719955"/>
            <a:ext cx="811784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gradFill>
                  <a:gsLst>
                    <a:gs pos="0">
                      <a:srgbClr val="7B32B2"/>
                    </a:gs>
                    <a:gs pos="100000">
                      <a:srgbClr val="401A5D"/>
                    </a:gs>
                  </a:gsLst>
                  <a:lin scaled="0"/>
                </a:gra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  <a:reflection blurRad="6350" stA="53000" endA="300" endPos="35500" dir="5400000" sy="-90000" algn="bl" rotWithShape="0"/>
                </a:effectLst>
                <a:latin typeface="+mn-ea"/>
                <a:ea typeface="+mn-ea"/>
                <a:cs typeface="+mn-ea"/>
                <a:sym typeface="+mn-lt"/>
              </a:rPr>
              <a:t>核心设计：便捷利民</a:t>
            </a:r>
            <a:endParaRPr lang="zh-CN" altLang="en-US" sz="6000" dirty="0">
              <a:gradFill>
                <a:gsLst>
                  <a:gs pos="0">
                    <a:srgbClr val="7B32B2"/>
                  </a:gs>
                  <a:gs pos="100000">
                    <a:srgbClr val="401A5D"/>
                  </a:gs>
                </a:gsLst>
                <a:lin scaled="0"/>
              </a:gra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  <a:reflection blurRad="6350" stA="53000" endA="300" endPos="35500" dir="5400000" sy="-90000" algn="bl" rotWithShape="0"/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pic>
        <p:nvPicPr>
          <p:cNvPr id="36" name="图片 35" descr="圈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375" y="2395220"/>
            <a:ext cx="2068195" cy="2068195"/>
          </a:xfrm>
          <a:prstGeom prst="rect">
            <a:avLst/>
          </a:prstGeom>
        </p:spPr>
      </p:pic>
      <p:sp>
        <p:nvSpPr>
          <p:cNvPr id="38" name="Donut 435"/>
          <p:cNvSpPr/>
          <p:nvPr/>
        </p:nvSpPr>
        <p:spPr>
          <a:xfrm>
            <a:off x="4533265" y="294640"/>
            <a:ext cx="2151380" cy="2163445"/>
          </a:xfrm>
          <a:prstGeom prst="donut">
            <a:avLst>
              <a:gd name="adj" fmla="val 124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en-GB" sz="1520">
              <a:solidFill>
                <a:prstClr val="black"/>
              </a:solidFill>
              <a:latin typeface="+mn-ea"/>
              <a:sym typeface="Arial" panose="020B0604020202020204" pitchFamily="34" charset="0"/>
            </a:endParaRPr>
          </a:p>
        </p:txBody>
      </p:sp>
      <p:pic>
        <p:nvPicPr>
          <p:cNvPr id="39" name="图片 38" descr="圈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8410" y="2385695"/>
            <a:ext cx="2068195" cy="2068195"/>
          </a:xfrm>
          <a:prstGeom prst="rect">
            <a:avLst/>
          </a:prstGeom>
        </p:spPr>
      </p:pic>
      <p:sp>
        <p:nvSpPr>
          <p:cNvPr id="41" name="TextBox 455"/>
          <p:cNvSpPr txBox="1"/>
          <p:nvPr/>
        </p:nvSpPr>
        <p:spPr>
          <a:xfrm>
            <a:off x="2644401" y="3087937"/>
            <a:ext cx="181610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功能齐全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44" name="TextBox 455"/>
          <p:cNvSpPr txBox="1"/>
          <p:nvPr/>
        </p:nvSpPr>
        <p:spPr>
          <a:xfrm>
            <a:off x="6653791" y="3087937"/>
            <a:ext cx="181610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上手简单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14" name="TextBox 455"/>
          <p:cNvSpPr txBox="1"/>
          <p:nvPr/>
        </p:nvSpPr>
        <p:spPr>
          <a:xfrm>
            <a:off x="4256032" y="865437"/>
            <a:ext cx="2632710" cy="127254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一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“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站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”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式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就医（网站）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2720340" y="6146800"/>
            <a:ext cx="630428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400" b="1">
                <a:solidFill>
                  <a:schemeClr val="tx1"/>
                </a:solidFill>
              </a:rPr>
              <a:t>市场上极少有完全成熟的</a:t>
            </a:r>
            <a:r>
              <a:rPr lang="en-US" altLang="zh-CN" sz="2400" b="1">
                <a:solidFill>
                  <a:schemeClr val="tx1"/>
                </a:solidFill>
              </a:rPr>
              <a:t>“</a:t>
            </a:r>
            <a:r>
              <a:rPr lang="zh-CN" altLang="en-US" sz="2400" b="1">
                <a:solidFill>
                  <a:schemeClr val="tx1"/>
                </a:solidFill>
              </a:rPr>
              <a:t>一站式</a:t>
            </a:r>
            <a:r>
              <a:rPr lang="en-US" altLang="zh-CN" sz="2400" b="1">
                <a:solidFill>
                  <a:schemeClr val="tx1"/>
                </a:solidFill>
              </a:rPr>
              <a:t>”</a:t>
            </a:r>
            <a:r>
              <a:rPr lang="zh-CN" altLang="en-US" sz="2400" b="1">
                <a:solidFill>
                  <a:schemeClr val="tx1"/>
                </a:solidFill>
              </a:rPr>
              <a:t>就医网站</a:t>
            </a:r>
            <a:endParaRPr lang="zh-CN" altLang="en-US" sz="2400" b="1">
              <a:solidFill>
                <a:schemeClr val="tx1"/>
              </a:solidFill>
            </a:endParaRPr>
          </a:p>
        </p:txBody>
      </p:sp>
      <p:sp>
        <p:nvSpPr>
          <p:cNvPr id="47" name="右箭头 46"/>
          <p:cNvSpPr/>
          <p:nvPr/>
        </p:nvSpPr>
        <p:spPr>
          <a:xfrm rot="19020000">
            <a:off x="3875405" y="2347595"/>
            <a:ext cx="1193165" cy="485775"/>
          </a:xfrm>
          <a:prstGeom prst="rightArrow">
            <a:avLst/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右箭头 47"/>
          <p:cNvSpPr/>
          <p:nvPr/>
        </p:nvSpPr>
        <p:spPr>
          <a:xfrm rot="13620000">
            <a:off x="6088380" y="2329815"/>
            <a:ext cx="1193165" cy="485775"/>
          </a:xfrm>
          <a:prstGeom prst="rightArrow">
            <a:avLst/>
          </a:prstGeom>
          <a:gradFill>
            <a:gsLst>
              <a:gs pos="0">
                <a:srgbClr val="7B32B2"/>
              </a:gs>
              <a:gs pos="100000">
                <a:srgbClr val="401A5D"/>
              </a:gs>
            </a:gsLst>
            <a:lin ang="0" scaled="0"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401"/>
                            </p:stCondLst>
                            <p:childTnLst>
                              <p:par>
                                <p:cTn id="47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1" grpId="0" bldLvl="0" animBg="1"/>
      <p:bldP spid="14" grpId="0"/>
      <p:bldP spid="41" grpId="0"/>
      <p:bldP spid="44" grpId="0"/>
      <p:bldP spid="38" grpId="0" animBg="1"/>
      <p:bldP spid="47" grpId="0" animBg="1"/>
      <p:bldP spid="48" grpId="0" animBg="1"/>
      <p:bldP spid="45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15" b="18037"/>
          <a:stretch>
            <a:fillRect/>
          </a:stretch>
        </p:blipFill>
        <p:spPr>
          <a:xfrm>
            <a:off x="1" y="1207685"/>
            <a:ext cx="11217834" cy="565031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-92075" y="155575"/>
            <a:ext cx="480949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特性与核心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1" name="Donut 435"/>
          <p:cNvSpPr/>
          <p:nvPr/>
        </p:nvSpPr>
        <p:spPr>
          <a:xfrm>
            <a:off x="4876800" y="112395"/>
            <a:ext cx="2151380" cy="2097405"/>
          </a:xfrm>
          <a:prstGeom prst="donut">
            <a:avLst>
              <a:gd name="adj" fmla="val 124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en-GB" sz="1520">
              <a:solidFill>
                <a:prstClr val="black"/>
              </a:solidFill>
              <a:latin typeface="+mn-ea"/>
              <a:sym typeface="Arial" panose="020B0604020202020204" pitchFamily="34" charset="0"/>
            </a:endParaRPr>
          </a:p>
        </p:txBody>
      </p:sp>
      <p:pic>
        <p:nvPicPr>
          <p:cNvPr id="7" name="图片 6" descr="圈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275" y="2567305"/>
            <a:ext cx="3210560" cy="3210560"/>
          </a:xfrm>
          <a:prstGeom prst="rect">
            <a:avLst/>
          </a:prstGeom>
        </p:spPr>
      </p:pic>
      <p:sp>
        <p:nvSpPr>
          <p:cNvPr id="8" name="TextBox 455"/>
          <p:cNvSpPr txBox="1"/>
          <p:nvPr/>
        </p:nvSpPr>
        <p:spPr>
          <a:xfrm>
            <a:off x="4839914" y="558097"/>
            <a:ext cx="2224405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一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“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站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”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式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就医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9" name="TextBox 455"/>
          <p:cNvSpPr txBox="1"/>
          <p:nvPr/>
        </p:nvSpPr>
        <p:spPr>
          <a:xfrm>
            <a:off x="617855" y="3536315"/>
            <a:ext cx="2819400" cy="1272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基础是：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功能齐全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pic>
        <p:nvPicPr>
          <p:cNvPr id="9" name="图片 8" descr="圈圈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18425" y="160020"/>
            <a:ext cx="2068195" cy="2068195"/>
          </a:xfrm>
          <a:prstGeom prst="rect">
            <a:avLst/>
          </a:prstGeom>
        </p:spPr>
      </p:pic>
      <p:sp>
        <p:nvSpPr>
          <p:cNvPr id="10" name="TextBox 455"/>
          <p:cNvSpPr txBox="1"/>
          <p:nvPr/>
        </p:nvSpPr>
        <p:spPr>
          <a:xfrm>
            <a:off x="7806316" y="852737"/>
            <a:ext cx="1816100" cy="68199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上手简单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994275" y="2469515"/>
            <a:ext cx="5187950" cy="35382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800" b="1"/>
              <a:t>涵盖牙科医院看诊的全部模块：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查看科室，医生信息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预约挂号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看诊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查看治疗流程和进展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即时支付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电子凭证快捷取药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>
                <a:solidFill>
                  <a:srgbClr val="FF0000"/>
                </a:solidFill>
              </a:rPr>
              <a:t>待选：互动与反馈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500"/>
                            </p:stCondLst>
                            <p:childTnLst>
                              <p:par>
                                <p:cTn id="3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9" grpId="0"/>
      <p:bldP spid="8" grpId="0"/>
      <p:bldP spid="10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15" b="18037"/>
          <a:stretch>
            <a:fillRect/>
          </a:stretch>
        </p:blipFill>
        <p:spPr>
          <a:xfrm>
            <a:off x="1" y="1207685"/>
            <a:ext cx="11217834" cy="5650315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-92075" y="155575"/>
            <a:ext cx="4809490" cy="1084580"/>
          </a:xfrm>
          <a:prstGeom prst="rect">
            <a:avLst/>
          </a:prstGeom>
          <a:noFill/>
        </p:spPr>
        <p:txBody>
          <a:bodyPr wrap="square" lIns="162519" tIns="81259" rIns="162519" bIns="81259" rtlCol="0">
            <a:spAutoFit/>
          </a:bodyPr>
          <a:lstStyle>
            <a:defPPr>
              <a:defRPr lang="zh-CN"/>
            </a:defPPr>
            <a:lvl1pPr algn="ctr">
              <a:defRPr sz="11500" b="1">
                <a:gradFill>
                  <a:gsLst>
                    <a:gs pos="0">
                      <a:srgbClr val="00B0F0"/>
                    </a:gs>
                    <a:gs pos="100000">
                      <a:schemeClr val="tx2">
                        <a:lumMod val="50000"/>
                      </a:schemeClr>
                    </a:gs>
                  </a:gsLst>
                  <a:lin ang="2400000" scaled="0"/>
                </a:gradFill>
                <a:effectLst>
                  <a:outerShdw blurRad="317500" dist="165100" dir="2700000" algn="tl" rotWithShape="0">
                    <a:prstClr val="black">
                      <a:alpha val="60000"/>
                    </a:prstClr>
                  </a:outerShdw>
                </a:effectLst>
                <a:latin typeface="Yuanti SC" charset="-122"/>
                <a:ea typeface="Yuanti SC" charset="-122"/>
                <a:cs typeface="Yuanti SC" charset="-122"/>
              </a:defRPr>
            </a:lvl1pPr>
          </a:lstStyle>
          <a:p>
            <a:r>
              <a:rPr lang="zh-CN" altLang="en-US" sz="6000" dirty="0">
                <a:ln w="9525">
                  <a:noFill/>
                </a:ln>
                <a:solidFill>
                  <a:sysClr val="windowText" lastClr="000000"/>
                </a:solidFill>
                <a:effectLst>
                  <a:outerShdw dist="50800" dir="2700000" algn="tl" rotWithShape="0">
                    <a:srgbClr val="74CDEE"/>
                  </a:outerShdw>
                </a:effectLst>
                <a:latin typeface="+mn-ea"/>
                <a:ea typeface="+mn-ea"/>
                <a:cs typeface="+mn-ea"/>
                <a:sym typeface="+mn-lt"/>
              </a:rPr>
              <a:t>特性与核心</a:t>
            </a:r>
            <a:endParaRPr lang="zh-CN" altLang="en-US" sz="6000" dirty="0">
              <a:ln w="9525">
                <a:noFill/>
              </a:ln>
              <a:solidFill>
                <a:sysClr val="windowText" lastClr="000000"/>
              </a:solidFill>
              <a:effectLst>
                <a:outerShdw dist="50800" dir="2700000" algn="tl" rotWithShape="0">
                  <a:srgbClr val="74CDEE"/>
                </a:outerShdw>
              </a:effectLst>
              <a:latin typeface="+mn-ea"/>
              <a:ea typeface="+mn-ea"/>
              <a:cs typeface="+mn-ea"/>
              <a:sym typeface="+mn-lt"/>
            </a:endParaRPr>
          </a:p>
        </p:txBody>
      </p:sp>
      <p:sp>
        <p:nvSpPr>
          <p:cNvPr id="21" name="Donut 435"/>
          <p:cNvSpPr/>
          <p:nvPr/>
        </p:nvSpPr>
        <p:spPr>
          <a:xfrm>
            <a:off x="1685925" y="1748155"/>
            <a:ext cx="3256280" cy="3164205"/>
          </a:xfrm>
          <a:prstGeom prst="donut">
            <a:avLst>
              <a:gd name="adj" fmla="val 12467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lang="en-GB" sz="1520">
              <a:solidFill>
                <a:prstClr val="black"/>
              </a:solidFill>
              <a:latin typeface="+mn-ea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355715" y="915035"/>
            <a:ext cx="5187950" cy="48310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俱全的功能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简介直观的界面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配有在线帮助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在家轻松挂号</a:t>
            </a:r>
            <a:endParaRPr lang="zh-CN" altLang="en-US" sz="2800" b="1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800" b="1"/>
              <a:t>在院便捷看诊</a:t>
            </a:r>
            <a:endParaRPr lang="en-US" altLang="zh-CN" sz="2800" b="1"/>
          </a:p>
          <a:p>
            <a:pPr marL="457200" indent="-457200">
              <a:buNone/>
            </a:pPr>
            <a:r>
              <a:rPr lang="zh-CN" altLang="en-US" sz="2800" b="1"/>
              <a:t>支付，做检查，取药</a:t>
            </a:r>
            <a:r>
              <a:rPr lang="en-US" altLang="zh-CN" sz="2800" b="1"/>
              <a:t>……</a:t>
            </a:r>
            <a:endParaRPr lang="en-US" altLang="zh-CN" sz="2800" b="1"/>
          </a:p>
          <a:p>
            <a:pPr indent="0">
              <a:buNone/>
            </a:pPr>
            <a:r>
              <a:rPr lang="zh-CN" altLang="en-US" sz="2800" b="1"/>
              <a:t>所有办理手续都可以线上完成，</a:t>
            </a:r>
            <a:endParaRPr lang="zh-CN" altLang="en-US" sz="2800" b="1"/>
          </a:p>
          <a:p>
            <a:pPr indent="0">
              <a:buNone/>
            </a:pPr>
            <a:r>
              <a:rPr lang="zh-CN" altLang="en-US" sz="2800" b="1"/>
              <a:t>做到无缝对接，</a:t>
            </a:r>
            <a:endParaRPr lang="zh-CN" altLang="en-US" sz="2800" b="1"/>
          </a:p>
          <a:p>
            <a:pPr indent="0">
              <a:buNone/>
            </a:pPr>
            <a:r>
              <a:rPr lang="zh-CN" altLang="en-US" sz="2800" b="1"/>
              <a:t>免去医生开单后排队支付</a:t>
            </a:r>
            <a:endParaRPr lang="zh-CN" altLang="en-US" sz="2800" b="1"/>
          </a:p>
          <a:p>
            <a:pPr indent="0">
              <a:buNone/>
            </a:pPr>
            <a:r>
              <a:rPr lang="zh-CN" altLang="en-US" sz="2800" b="1"/>
              <a:t>再排队检查取药的时间，</a:t>
            </a:r>
            <a:endParaRPr lang="zh-CN" altLang="en-US" sz="2800" b="1"/>
          </a:p>
          <a:p>
            <a:pPr indent="0">
              <a:buNone/>
            </a:pPr>
            <a:r>
              <a:rPr lang="zh-CN" altLang="en-US" sz="2800" b="1"/>
              <a:t>一站式看诊。</a:t>
            </a:r>
            <a:endParaRPr lang="zh-CN" altLang="en-US" sz="2800" b="1">
              <a:solidFill>
                <a:srgbClr val="FF0000"/>
              </a:solidFill>
            </a:endParaRPr>
          </a:p>
        </p:txBody>
      </p:sp>
      <p:sp>
        <p:nvSpPr>
          <p:cNvPr id="3" name="TextBox 455"/>
          <p:cNvSpPr txBox="1"/>
          <p:nvPr/>
        </p:nvSpPr>
        <p:spPr>
          <a:xfrm>
            <a:off x="1666240" y="2694305"/>
            <a:ext cx="3275965" cy="18630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辅以易上手设计，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  <a:p>
            <a:pPr algn="ctr" defTabSz="866775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达成一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“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站</a:t>
            </a:r>
            <a:r>
              <a:rPr lang="en-US" altLang="zh-CN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”</a:t>
            </a: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sym typeface="Arial" panose="020B0604020202020204" pitchFamily="34" charset="0"/>
              </a:rPr>
              <a:t>式就医目的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300">
        <p14:pan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8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3" grpId="0"/>
      <p:bldP spid="2" grpId="0"/>
    </p:bldLst>
  </p:timing>
</p:sld>
</file>

<file path=ppt/tags/tag1.xml><?xml version="1.0" encoding="utf-8"?>
<p:tagLst xmlns:p="http://schemas.openxmlformats.org/presentationml/2006/main">
  <p:tag name="PA" val="v3.2.0"/>
</p:tagLst>
</file>

<file path=ppt/tags/tag10.xml><?xml version="1.0" encoding="utf-8"?>
<p:tagLst xmlns:p="http://schemas.openxmlformats.org/presentationml/2006/main">
  <p:tag name="PA" val="v3.2.0"/>
</p:tagLst>
</file>

<file path=ppt/tags/tag11.xml><?xml version="1.0" encoding="utf-8"?>
<p:tagLst xmlns:p="http://schemas.openxmlformats.org/presentationml/2006/main">
  <p:tag name="PA" val="v3.2.0"/>
</p:tagLst>
</file>

<file path=ppt/tags/tag12.xml><?xml version="1.0" encoding="utf-8"?>
<p:tagLst xmlns:p="http://schemas.openxmlformats.org/presentationml/2006/main">
  <p:tag name="PA" val="v3.2.0"/>
</p:tagLst>
</file>

<file path=ppt/tags/tag13.xml><?xml version="1.0" encoding="utf-8"?>
<p:tagLst xmlns:p="http://schemas.openxmlformats.org/presentationml/2006/main">
  <p:tag name="PA" val="v3.2.0"/>
</p:tagLst>
</file>

<file path=ppt/tags/tag14.xml><?xml version="1.0" encoding="utf-8"?>
<p:tagLst xmlns:p="http://schemas.openxmlformats.org/presentationml/2006/main">
  <p:tag name="PA" val="v3.2.0"/>
</p:tagLst>
</file>

<file path=ppt/tags/tag2.xml><?xml version="1.0" encoding="utf-8"?>
<p:tagLst xmlns:p="http://schemas.openxmlformats.org/presentationml/2006/main">
  <p:tag name="PA" val="v3.2.0"/>
</p:tagLst>
</file>

<file path=ppt/tags/tag3.xml><?xml version="1.0" encoding="utf-8"?>
<p:tagLst xmlns:p="http://schemas.openxmlformats.org/presentationml/2006/main">
  <p:tag name="PA" val="v3.2.0"/>
</p:tagLst>
</file>

<file path=ppt/tags/tag4.xml><?xml version="1.0" encoding="utf-8"?>
<p:tagLst xmlns:p="http://schemas.openxmlformats.org/presentationml/2006/main">
  <p:tag name="PA" val="v3.2.0"/>
</p:tagLst>
</file>

<file path=ppt/tags/tag5.xml><?xml version="1.0" encoding="utf-8"?>
<p:tagLst xmlns:p="http://schemas.openxmlformats.org/presentationml/2006/main">
  <p:tag name="PA" val="v3.2.0"/>
</p:tagLst>
</file>

<file path=ppt/tags/tag6.xml><?xml version="1.0" encoding="utf-8"?>
<p:tagLst xmlns:p="http://schemas.openxmlformats.org/presentationml/2006/main">
  <p:tag name="PA" val="v3.2.0"/>
</p:tagLst>
</file>

<file path=ppt/tags/tag7.xml><?xml version="1.0" encoding="utf-8"?>
<p:tagLst xmlns:p="http://schemas.openxmlformats.org/presentationml/2006/main">
  <p:tag name="PA" val="v3.2.0"/>
</p:tagLst>
</file>

<file path=ppt/tags/tag8.xml><?xml version="1.0" encoding="utf-8"?>
<p:tagLst xmlns:p="http://schemas.openxmlformats.org/presentationml/2006/main">
  <p:tag name="PA" val="v3.2.0"/>
</p:tagLst>
</file>

<file path=ppt/tags/tag9.xml><?xml version="1.0" encoding="utf-8"?>
<p:tagLst xmlns:p="http://schemas.openxmlformats.org/presentationml/2006/main">
  <p:tag name="PA" val="v3.2.0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ir3d01he">
      <a:majorFont>
        <a:latin typeface="思源黑体"/>
        <a:ea typeface="思源黑体"/>
        <a:cs typeface=""/>
      </a:majorFont>
      <a:minorFont>
        <a:latin typeface="思源黑体"/>
        <a:ea typeface="思源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1125</Words>
  <Application>WPS 演示</Application>
  <PresentationFormat>宽屏</PresentationFormat>
  <Paragraphs>243</Paragraphs>
  <Slides>21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64" baseType="lpstr">
      <vt:lpstr>Arial</vt:lpstr>
      <vt:lpstr>宋体</vt:lpstr>
      <vt:lpstr>Wingdings</vt:lpstr>
      <vt:lpstr>印品招牌体 中黑（非商用）</vt:lpstr>
      <vt:lpstr>黑体</vt:lpstr>
      <vt:lpstr>微软雅黑</vt:lpstr>
      <vt:lpstr>Calibri Light</vt:lpstr>
      <vt:lpstr>Roboto Light</vt:lpstr>
      <vt:lpstr>Segoe Print</vt:lpstr>
      <vt:lpstr>Calibri</vt:lpstr>
      <vt:lpstr>华文琥珀</vt:lpstr>
      <vt:lpstr>Poppins</vt:lpstr>
      <vt:lpstr>Yuanti SC</vt:lpstr>
      <vt:lpstr>Montserrat</vt:lpstr>
      <vt:lpstr>Open Sans</vt:lpstr>
      <vt:lpstr>思源黑体</vt:lpstr>
      <vt:lpstr>Arial Unicode MS</vt:lpstr>
      <vt:lpstr>Neris Thin</vt:lpstr>
      <vt:lpstr>思源黑体</vt:lpstr>
      <vt:lpstr>Gill Sans</vt:lpstr>
      <vt:lpstr>Open Sans Semibold</vt:lpstr>
      <vt:lpstr>等线</vt:lpstr>
      <vt:lpstr>Calibri</vt:lpstr>
      <vt:lpstr>Open Sans Light</vt:lpstr>
      <vt:lpstr>Yu Gothic UI Light</vt:lpstr>
      <vt:lpstr>Segoe UI</vt:lpstr>
      <vt:lpstr>Gill Sans</vt:lpstr>
      <vt:lpstr>Inter</vt:lpstr>
      <vt:lpstr>NumberOnly</vt:lpstr>
      <vt:lpstr>华文黑体</vt:lpstr>
      <vt:lpstr>Segoe UI Light</vt:lpstr>
      <vt:lpstr>Montserrat Light</vt:lpstr>
      <vt:lpstr>Montserrat</vt:lpstr>
      <vt:lpstr>Montserrat Bold</vt:lpstr>
      <vt:lpstr>Yu Gothic UI Semibold</vt:lpstr>
      <vt:lpstr>Heebo</vt:lpstr>
      <vt:lpstr>Avenir Medium Oblique</vt:lpstr>
      <vt:lpstr>Avenir Book Oblique</vt:lpstr>
      <vt:lpstr>Poppins Light</vt:lpstr>
      <vt:lpstr>Wingdings 3</vt:lpstr>
      <vt:lpstr>Gill Sans MT</vt:lpstr>
      <vt:lpstr>Wingdings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王凌燕</dc:creator>
  <cp:lastModifiedBy>耀乀</cp:lastModifiedBy>
  <cp:revision>122</cp:revision>
  <dcterms:created xsi:type="dcterms:W3CDTF">2022-02-27T10:08:00Z</dcterms:created>
  <dcterms:modified xsi:type="dcterms:W3CDTF">2022-03-17T04:20:07Z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25D76CF2AB04444097F9422536BB624C</vt:lpwstr>
  </property>
  <property fmtid="{D5CDD505-2E9C-101B-9397-08002B2CF9AE}" pid="3" name="KSOProductBuildVer">
    <vt:lpwstr>2052-11.1.0.11365</vt:lpwstr>
  </property>
</Properties>
</file>

<file path=docProps/thumbnail.jpeg>
</file>